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94" r:id="rId5"/>
  </p:sldMasterIdLst>
  <p:notesMasterIdLst>
    <p:notesMasterId r:id="rId22"/>
  </p:notesMasterIdLst>
  <p:sldIdLst>
    <p:sldId id="291" r:id="rId6"/>
    <p:sldId id="259" r:id="rId7"/>
    <p:sldId id="331" r:id="rId8"/>
    <p:sldId id="332" r:id="rId9"/>
    <p:sldId id="334" r:id="rId10"/>
    <p:sldId id="335" r:id="rId11"/>
    <p:sldId id="333" r:id="rId12"/>
    <p:sldId id="320" r:id="rId13"/>
    <p:sldId id="330" r:id="rId14"/>
    <p:sldId id="327" r:id="rId15"/>
    <p:sldId id="321" r:id="rId16"/>
    <p:sldId id="326" r:id="rId17"/>
    <p:sldId id="322" r:id="rId18"/>
    <p:sldId id="319" r:id="rId19"/>
    <p:sldId id="337" r:id="rId20"/>
    <p:sldId id="336" r:id="rId21"/>
  </p:sldIdLst>
  <p:sldSz cx="9144000" cy="5143500" type="screen16x9"/>
  <p:notesSz cx="6858000" cy="9144000"/>
  <p:embeddedFontLst>
    <p:embeddedFont>
      <p:font typeface="Bebas Neue" panose="020B0606020202050201" pitchFamily="34" charset="0"/>
      <p:regular r:id="rId23"/>
    </p:embeddedFont>
    <p:embeddedFont>
      <p:font typeface="Segoe UI Light" panose="020B0502040204020203" pitchFamily="34" charset="0"/>
      <p:regular r:id="rId24"/>
      <p:italic r:id="rId25"/>
    </p:embeddedFont>
    <p:embeddedFont>
      <p:font typeface="Calibri" panose="020F0502020204030204" pitchFamily="34" charset="0"/>
      <p:regular r:id="rId26"/>
      <p:bold r:id="rId27"/>
      <p:italic r:id="rId28"/>
      <p:boldItalic r:id="rId29"/>
    </p:embeddedFont>
    <p:embeddedFont>
      <p:font typeface="Segoe UI Semibold" panose="020B0702040204020203" pitchFamily="34" charset="0"/>
      <p:bold r:id="rId30"/>
      <p:boldItalic r:id="rId31"/>
    </p:embeddedFont>
    <p:embeddedFont>
      <p:font typeface="Consolas" panose="020B0609020204030204" pitchFamily="49" charset="0"/>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anta A coder" id="{3B9FD32E-09D6-45CF-B058-CB54165D38AE}">
          <p14:sldIdLst>
            <p14:sldId id="291"/>
          </p14:sldIdLst>
        </p14:section>
        <p14:section name="Default Section" id="{759B1C5F-AD95-4AB5-A3B3-E6981E0CF019}">
          <p14:sldIdLst>
            <p14:sldId id="259"/>
            <p14:sldId id="331"/>
            <p14:sldId id="332"/>
            <p14:sldId id="334"/>
            <p14:sldId id="335"/>
            <p14:sldId id="333"/>
            <p14:sldId id="320"/>
            <p14:sldId id="330"/>
            <p14:sldId id="327"/>
            <p14:sldId id="321"/>
            <p14:sldId id="326"/>
            <p14:sldId id="322"/>
            <p14:sldId id="319"/>
            <p14:sldId id="337"/>
            <p14:sldId id="336"/>
          </p14:sldIdLst>
        </p14:section>
      </p14:sectionLst>
    </p:ext>
    <p:ext uri="{EFAFB233-063F-42B5-8137-9DF3F51BA10A}">
      <p15:sldGuideLst xmlns:p15="http://schemas.microsoft.com/office/powerpoint/2012/main">
        <p15:guide id="1" orient="horz" pos="3117">
          <p15:clr>
            <a:srgbClr val="A4A3A4"/>
          </p15:clr>
        </p15:guide>
        <p15:guide id="2" orient="horz" pos="123">
          <p15:clr>
            <a:srgbClr val="A4A3A4"/>
          </p15:clr>
        </p15:guide>
        <p15:guide id="3" orient="horz" pos="305">
          <p15:clr>
            <a:srgbClr val="A4A3A4"/>
          </p15:clr>
        </p15:guide>
        <p15:guide id="4" orient="horz" pos="937">
          <p15:clr>
            <a:srgbClr val="A4A3A4"/>
          </p15:clr>
        </p15:guide>
        <p15:guide id="5" orient="horz" pos="758">
          <p15:clr>
            <a:srgbClr val="A4A3A4"/>
          </p15:clr>
        </p15:guide>
        <p15:guide id="6" pos="126">
          <p15:clr>
            <a:srgbClr val="A4A3A4"/>
          </p15:clr>
        </p15:guide>
        <p15:guide id="7" pos="5637">
          <p15:clr>
            <a:srgbClr val="A4A3A4"/>
          </p15:clr>
        </p15:guide>
        <p15:guide id="8" pos="340">
          <p15:clr>
            <a:srgbClr val="A4A3A4"/>
          </p15:clr>
        </p15:guide>
        <p15:guide id="9" pos="3352">
          <p15:clr>
            <a:srgbClr val="A4A3A4"/>
          </p15:clr>
        </p15:guide>
        <p15:guide id="10" pos="269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3D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8" autoAdjust="0"/>
    <p:restoredTop sz="62573" autoAdjust="0"/>
  </p:normalViewPr>
  <p:slideViewPr>
    <p:cSldViewPr snapToGrid="0">
      <p:cViewPr varScale="1">
        <p:scale>
          <a:sx n="114" d="100"/>
          <a:sy n="114" d="100"/>
        </p:scale>
        <p:origin x="162" y="180"/>
      </p:cViewPr>
      <p:guideLst>
        <p:guide orient="horz" pos="3117"/>
        <p:guide orient="horz" pos="123"/>
        <p:guide orient="horz" pos="305"/>
        <p:guide orient="horz" pos="937"/>
        <p:guide orient="horz" pos="758"/>
        <p:guide pos="126"/>
        <p:guide pos="5637"/>
        <p:guide pos="340"/>
        <p:guide pos="3352"/>
        <p:guide pos="2699"/>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66" d="100"/>
          <a:sy n="66"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4.fntdata"/><Relationship Id="rId39" Type="http://schemas.openxmlformats.org/officeDocument/2006/relationships/tableStyles" Target="tableStyles.xml"/><Relationship Id="rId21" Type="http://schemas.openxmlformats.org/officeDocument/2006/relationships/slide" Target="slides/slide16.xml"/><Relationship Id="rId34" Type="http://schemas.openxmlformats.org/officeDocument/2006/relationships/font" Target="fonts/font12.fntdata"/><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3.xml"/><Relationship Id="rId3" Type="http://schemas.openxmlformats.org/officeDocument/2006/relationships/customXml" Target="../customXml/item3.xml"/></Relationships>
</file>

<file path=ppt/diagrams/_rels/data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image" Target="../media/image8.jpg"/></Relationships>
</file>

<file path=ppt/diagrams/_rels/drawing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image" Target="../media/image8.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712C8F-82FF-42DF-B856-C4B4E1CB7DF2}" type="doc">
      <dgm:prSet loTypeId="urn:microsoft.com/office/officeart/2005/8/layout/hList7" loCatId="list" qsTypeId="urn:microsoft.com/office/officeart/2005/8/quickstyle/simple1" qsCatId="simple" csTypeId="urn:microsoft.com/office/officeart/2005/8/colors/accent1_2" csCatId="accent1" phldr="1"/>
      <dgm:spPr/>
    </dgm:pt>
    <dgm:pt modelId="{267F211B-9D35-4D62-A9E5-0142BF044DB9}">
      <dgm:prSet phldrT="[Text]"/>
      <dgm:spPr/>
      <dgm:t>
        <a:bodyPr/>
        <a:lstStyle/>
        <a:p>
          <a:r>
            <a:rPr lang="en-GB" dirty="0" smtClean="0">
              <a:latin typeface="+mj-lt"/>
            </a:rPr>
            <a:t>Presentation </a:t>
          </a:r>
          <a:br>
            <a:rPr lang="en-GB" dirty="0" smtClean="0">
              <a:latin typeface="+mj-lt"/>
            </a:rPr>
          </a:br>
          <a:r>
            <a:rPr lang="en-GB" dirty="0" smtClean="0">
              <a:latin typeface="+mj-lt"/>
            </a:rPr>
            <a:t>(45 </a:t>
          </a:r>
          <a:r>
            <a:rPr lang="en-GB" dirty="0" err="1" smtClean="0">
              <a:latin typeface="+mj-lt"/>
            </a:rPr>
            <a:t>mins</a:t>
          </a:r>
          <a:r>
            <a:rPr lang="en-GB" dirty="0" smtClean="0">
              <a:latin typeface="+mj-lt"/>
            </a:rPr>
            <a:t>)</a:t>
          </a:r>
          <a:endParaRPr lang="en-GB" dirty="0">
            <a:latin typeface="+mj-lt"/>
          </a:endParaRPr>
        </a:p>
      </dgm:t>
    </dgm:pt>
    <dgm:pt modelId="{2AA5BE13-804E-4A21-880E-43AA537950CC}" type="parTrans" cxnId="{FC788760-A1F0-408A-8971-1D7E32ED6339}">
      <dgm:prSet/>
      <dgm:spPr/>
      <dgm:t>
        <a:bodyPr/>
        <a:lstStyle/>
        <a:p>
          <a:endParaRPr lang="en-GB"/>
        </a:p>
      </dgm:t>
    </dgm:pt>
    <dgm:pt modelId="{5C48C24F-4533-47A3-84F6-EFBC04A10DB5}" type="sibTrans" cxnId="{FC788760-A1F0-408A-8971-1D7E32ED6339}">
      <dgm:prSet/>
      <dgm:spPr/>
      <dgm:t>
        <a:bodyPr/>
        <a:lstStyle/>
        <a:p>
          <a:endParaRPr lang="en-GB"/>
        </a:p>
      </dgm:t>
    </dgm:pt>
    <dgm:pt modelId="{9D918BF7-D11C-4770-BAB0-83747908137E}">
      <dgm:prSet phldrT="[Text]"/>
      <dgm:spPr/>
      <dgm:t>
        <a:bodyPr/>
        <a:lstStyle/>
        <a:p>
          <a:r>
            <a:rPr lang="en-GB" dirty="0" smtClean="0">
              <a:latin typeface="+mj-lt"/>
            </a:rPr>
            <a:t>Lab</a:t>
          </a:r>
          <a:br>
            <a:rPr lang="en-GB" dirty="0" smtClean="0">
              <a:latin typeface="+mj-lt"/>
            </a:rPr>
          </a:br>
          <a:r>
            <a:rPr lang="en-GB" dirty="0" smtClean="0">
              <a:latin typeface="+mj-lt"/>
            </a:rPr>
            <a:t>(45 </a:t>
          </a:r>
          <a:r>
            <a:rPr lang="en-GB" dirty="0" err="1" smtClean="0">
              <a:latin typeface="+mj-lt"/>
            </a:rPr>
            <a:t>mins</a:t>
          </a:r>
          <a:r>
            <a:rPr lang="en-GB" dirty="0" smtClean="0">
              <a:latin typeface="+mj-lt"/>
            </a:rPr>
            <a:t>)</a:t>
          </a:r>
          <a:endParaRPr lang="en-GB" dirty="0">
            <a:latin typeface="+mj-lt"/>
          </a:endParaRPr>
        </a:p>
      </dgm:t>
    </dgm:pt>
    <dgm:pt modelId="{E5C12E5D-1712-4BAF-94D8-67A1CE41DE9F}" type="parTrans" cxnId="{948F9B0F-C846-4F92-B93B-AD7D25209330}">
      <dgm:prSet/>
      <dgm:spPr/>
      <dgm:t>
        <a:bodyPr/>
        <a:lstStyle/>
        <a:p>
          <a:endParaRPr lang="en-GB"/>
        </a:p>
      </dgm:t>
    </dgm:pt>
    <dgm:pt modelId="{88E41EC4-371B-42E2-BBDC-CFC2C2F45E31}" type="sibTrans" cxnId="{948F9B0F-C846-4F92-B93B-AD7D25209330}">
      <dgm:prSet/>
      <dgm:spPr/>
      <dgm:t>
        <a:bodyPr/>
        <a:lstStyle/>
        <a:p>
          <a:endParaRPr lang="en-GB"/>
        </a:p>
      </dgm:t>
    </dgm:pt>
    <dgm:pt modelId="{F894CC27-9FF8-48DF-B6CA-DAEDF016EABA}" type="pres">
      <dgm:prSet presAssocID="{0E712C8F-82FF-42DF-B856-C4B4E1CB7DF2}" presName="Name0" presStyleCnt="0">
        <dgm:presLayoutVars>
          <dgm:dir/>
          <dgm:resizeHandles val="exact"/>
        </dgm:presLayoutVars>
      </dgm:prSet>
      <dgm:spPr/>
    </dgm:pt>
    <dgm:pt modelId="{1C941576-D247-458E-99B9-6E45DE8A1F3F}" type="pres">
      <dgm:prSet presAssocID="{0E712C8F-82FF-42DF-B856-C4B4E1CB7DF2}" presName="fgShape" presStyleLbl="fgShp" presStyleIdx="0" presStyleCnt="1"/>
      <dgm:spPr/>
    </dgm:pt>
    <dgm:pt modelId="{BAA1FB31-80E1-4E29-A089-E1ECB0C8080E}" type="pres">
      <dgm:prSet presAssocID="{0E712C8F-82FF-42DF-B856-C4B4E1CB7DF2}" presName="linComp" presStyleCnt="0"/>
      <dgm:spPr/>
    </dgm:pt>
    <dgm:pt modelId="{4578E7E7-ADA7-4A86-9498-4FCF86ABE658}" type="pres">
      <dgm:prSet presAssocID="{267F211B-9D35-4D62-A9E5-0142BF044DB9}" presName="compNode" presStyleCnt="0"/>
      <dgm:spPr/>
    </dgm:pt>
    <dgm:pt modelId="{8C4927C5-4F54-4B2F-A869-2173022AEE5A}" type="pres">
      <dgm:prSet presAssocID="{267F211B-9D35-4D62-A9E5-0142BF044DB9}" presName="bkgdShape" presStyleLbl="node1" presStyleIdx="0" presStyleCnt="2"/>
      <dgm:spPr/>
    </dgm:pt>
    <dgm:pt modelId="{9901DF39-9A64-46AE-9864-3D56C7CC54A9}" type="pres">
      <dgm:prSet presAssocID="{267F211B-9D35-4D62-A9E5-0142BF044DB9}" presName="nodeTx" presStyleLbl="node1" presStyleIdx="0" presStyleCnt="2">
        <dgm:presLayoutVars>
          <dgm:bulletEnabled val="1"/>
        </dgm:presLayoutVars>
      </dgm:prSet>
      <dgm:spPr/>
    </dgm:pt>
    <dgm:pt modelId="{E03E438C-AC87-41FD-8C5A-9C177C789351}" type="pres">
      <dgm:prSet presAssocID="{267F211B-9D35-4D62-A9E5-0142BF044DB9}" presName="invisiNode" presStyleLbl="node1" presStyleIdx="0" presStyleCnt="2"/>
      <dgm:spPr/>
    </dgm:pt>
    <dgm:pt modelId="{DAF4B2D0-DCC7-4E34-8D94-C9924EFCDC6B}" type="pres">
      <dgm:prSet presAssocID="{267F211B-9D35-4D62-A9E5-0142BF044DB9}" presName="imagNode" presStyleLbl="fgImgPlace1" presStyleIdx="0"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pt>
    <dgm:pt modelId="{F99BC18F-D37F-4BA4-ADFB-21062C42F017}" type="pres">
      <dgm:prSet presAssocID="{5C48C24F-4533-47A3-84F6-EFBC04A10DB5}" presName="sibTrans" presStyleLbl="sibTrans2D1" presStyleIdx="0" presStyleCnt="0"/>
      <dgm:spPr/>
    </dgm:pt>
    <dgm:pt modelId="{A813FDD3-65D2-4FE6-9F9A-50BE59469F3C}" type="pres">
      <dgm:prSet presAssocID="{9D918BF7-D11C-4770-BAB0-83747908137E}" presName="compNode" presStyleCnt="0"/>
      <dgm:spPr/>
    </dgm:pt>
    <dgm:pt modelId="{51F584E9-F477-4687-A7A9-78E09BAB26A0}" type="pres">
      <dgm:prSet presAssocID="{9D918BF7-D11C-4770-BAB0-83747908137E}" presName="bkgdShape" presStyleLbl="node1" presStyleIdx="1" presStyleCnt="2"/>
      <dgm:spPr/>
      <dgm:t>
        <a:bodyPr/>
        <a:lstStyle/>
        <a:p>
          <a:endParaRPr lang="en-GB"/>
        </a:p>
      </dgm:t>
    </dgm:pt>
    <dgm:pt modelId="{609953A6-2BF3-4693-A066-FA73B99DF01A}" type="pres">
      <dgm:prSet presAssocID="{9D918BF7-D11C-4770-BAB0-83747908137E}" presName="nodeTx" presStyleLbl="node1" presStyleIdx="1" presStyleCnt="2">
        <dgm:presLayoutVars>
          <dgm:bulletEnabled val="1"/>
        </dgm:presLayoutVars>
      </dgm:prSet>
      <dgm:spPr/>
      <dgm:t>
        <a:bodyPr/>
        <a:lstStyle/>
        <a:p>
          <a:endParaRPr lang="en-GB"/>
        </a:p>
      </dgm:t>
    </dgm:pt>
    <dgm:pt modelId="{B6A6C481-3DE2-448D-8E33-A40D886391CE}" type="pres">
      <dgm:prSet presAssocID="{9D918BF7-D11C-4770-BAB0-83747908137E}" presName="invisiNode" presStyleLbl="node1" presStyleIdx="1" presStyleCnt="2"/>
      <dgm:spPr/>
    </dgm:pt>
    <dgm:pt modelId="{09A0C861-67BC-41EC-82C2-A35D59343A33}" type="pres">
      <dgm:prSet presAssocID="{9D918BF7-D11C-4770-BAB0-83747908137E}" presName="imagNode" presStyleLbl="fgImgPlace1" presStyleIdx="1" presStyleCnt="2"/>
      <dgm:spPr>
        <a:blipFill>
          <a:blip xmlns:r="http://schemas.openxmlformats.org/officeDocument/2006/relationships" r:embed="rId2" cstate="print">
            <a:extLst>
              <a:ext uri="{28A0092B-C50C-407E-A947-70E740481C1C}">
                <a14:useLocalDpi xmlns:a14="http://schemas.microsoft.com/office/drawing/2010/main" val="0"/>
              </a:ext>
            </a:extLst>
          </a:blip>
          <a:srcRect/>
          <a:stretch>
            <a:fillRect l="-39000" r="-39000"/>
          </a:stretch>
        </a:blipFill>
      </dgm:spPr>
    </dgm:pt>
  </dgm:ptLst>
  <dgm:cxnLst>
    <dgm:cxn modelId="{DEF5762B-8105-4BC3-AE0E-30F430BDC0D0}" type="presOf" srcId="{9D918BF7-D11C-4770-BAB0-83747908137E}" destId="{609953A6-2BF3-4693-A066-FA73B99DF01A}" srcOrd="1" destOrd="0" presId="urn:microsoft.com/office/officeart/2005/8/layout/hList7"/>
    <dgm:cxn modelId="{0BF1151C-7709-4689-8C9E-33C6E5C1D0F3}" type="presOf" srcId="{5C48C24F-4533-47A3-84F6-EFBC04A10DB5}" destId="{F99BC18F-D37F-4BA4-ADFB-21062C42F017}" srcOrd="0" destOrd="0" presId="urn:microsoft.com/office/officeart/2005/8/layout/hList7"/>
    <dgm:cxn modelId="{FC788760-A1F0-408A-8971-1D7E32ED6339}" srcId="{0E712C8F-82FF-42DF-B856-C4B4E1CB7DF2}" destId="{267F211B-9D35-4D62-A9E5-0142BF044DB9}" srcOrd="0" destOrd="0" parTransId="{2AA5BE13-804E-4A21-880E-43AA537950CC}" sibTransId="{5C48C24F-4533-47A3-84F6-EFBC04A10DB5}"/>
    <dgm:cxn modelId="{C730A213-1F4A-4A4A-BF00-B7143D664F1B}" type="presOf" srcId="{0E712C8F-82FF-42DF-B856-C4B4E1CB7DF2}" destId="{F894CC27-9FF8-48DF-B6CA-DAEDF016EABA}" srcOrd="0" destOrd="0" presId="urn:microsoft.com/office/officeart/2005/8/layout/hList7"/>
    <dgm:cxn modelId="{04221631-7F17-49DD-B0EF-8083DE75100A}" type="presOf" srcId="{9D918BF7-D11C-4770-BAB0-83747908137E}" destId="{51F584E9-F477-4687-A7A9-78E09BAB26A0}" srcOrd="0" destOrd="0" presId="urn:microsoft.com/office/officeart/2005/8/layout/hList7"/>
    <dgm:cxn modelId="{F56BF855-CAED-4E09-B3DC-79831D0E2F9B}" type="presOf" srcId="{267F211B-9D35-4D62-A9E5-0142BF044DB9}" destId="{8C4927C5-4F54-4B2F-A869-2173022AEE5A}" srcOrd="0" destOrd="0" presId="urn:microsoft.com/office/officeart/2005/8/layout/hList7"/>
    <dgm:cxn modelId="{B23E14B1-495B-4A49-AF94-38C8376CC148}" type="presOf" srcId="{267F211B-9D35-4D62-A9E5-0142BF044DB9}" destId="{9901DF39-9A64-46AE-9864-3D56C7CC54A9}" srcOrd="1" destOrd="0" presId="urn:microsoft.com/office/officeart/2005/8/layout/hList7"/>
    <dgm:cxn modelId="{948F9B0F-C846-4F92-B93B-AD7D25209330}" srcId="{0E712C8F-82FF-42DF-B856-C4B4E1CB7DF2}" destId="{9D918BF7-D11C-4770-BAB0-83747908137E}" srcOrd="1" destOrd="0" parTransId="{E5C12E5D-1712-4BAF-94D8-67A1CE41DE9F}" sibTransId="{88E41EC4-371B-42E2-BBDC-CFC2C2F45E31}"/>
    <dgm:cxn modelId="{D54F4739-0B05-435D-9506-2504B0D7A119}" type="presParOf" srcId="{F894CC27-9FF8-48DF-B6CA-DAEDF016EABA}" destId="{1C941576-D247-458E-99B9-6E45DE8A1F3F}" srcOrd="0" destOrd="0" presId="urn:microsoft.com/office/officeart/2005/8/layout/hList7"/>
    <dgm:cxn modelId="{484E7874-2670-45DE-9414-9418AF151753}" type="presParOf" srcId="{F894CC27-9FF8-48DF-B6CA-DAEDF016EABA}" destId="{BAA1FB31-80E1-4E29-A089-E1ECB0C8080E}" srcOrd="1" destOrd="0" presId="urn:microsoft.com/office/officeart/2005/8/layout/hList7"/>
    <dgm:cxn modelId="{5546A023-0D9D-48B8-B1E1-CF3C5D719399}" type="presParOf" srcId="{BAA1FB31-80E1-4E29-A089-E1ECB0C8080E}" destId="{4578E7E7-ADA7-4A86-9498-4FCF86ABE658}" srcOrd="0" destOrd="0" presId="urn:microsoft.com/office/officeart/2005/8/layout/hList7"/>
    <dgm:cxn modelId="{34AC488E-1E95-40B8-A5AC-17D1095399E2}" type="presParOf" srcId="{4578E7E7-ADA7-4A86-9498-4FCF86ABE658}" destId="{8C4927C5-4F54-4B2F-A869-2173022AEE5A}" srcOrd="0" destOrd="0" presId="urn:microsoft.com/office/officeart/2005/8/layout/hList7"/>
    <dgm:cxn modelId="{F6270B8A-86EE-43D9-9E93-1536C4CEFE7E}" type="presParOf" srcId="{4578E7E7-ADA7-4A86-9498-4FCF86ABE658}" destId="{9901DF39-9A64-46AE-9864-3D56C7CC54A9}" srcOrd="1" destOrd="0" presId="urn:microsoft.com/office/officeart/2005/8/layout/hList7"/>
    <dgm:cxn modelId="{780BBC7E-3F2D-4240-8525-265F277B47E5}" type="presParOf" srcId="{4578E7E7-ADA7-4A86-9498-4FCF86ABE658}" destId="{E03E438C-AC87-41FD-8C5A-9C177C789351}" srcOrd="2" destOrd="0" presId="urn:microsoft.com/office/officeart/2005/8/layout/hList7"/>
    <dgm:cxn modelId="{4318954C-DEA8-4E27-8675-343D995A6804}" type="presParOf" srcId="{4578E7E7-ADA7-4A86-9498-4FCF86ABE658}" destId="{DAF4B2D0-DCC7-4E34-8D94-C9924EFCDC6B}" srcOrd="3" destOrd="0" presId="urn:microsoft.com/office/officeart/2005/8/layout/hList7"/>
    <dgm:cxn modelId="{3CF4C7D6-3942-471B-91EB-3B5E32FE45DB}" type="presParOf" srcId="{BAA1FB31-80E1-4E29-A089-E1ECB0C8080E}" destId="{F99BC18F-D37F-4BA4-ADFB-21062C42F017}" srcOrd="1" destOrd="0" presId="urn:microsoft.com/office/officeart/2005/8/layout/hList7"/>
    <dgm:cxn modelId="{04CED4E7-5F76-48DF-90CA-847F3C83B2C6}" type="presParOf" srcId="{BAA1FB31-80E1-4E29-A089-E1ECB0C8080E}" destId="{A813FDD3-65D2-4FE6-9F9A-50BE59469F3C}" srcOrd="2" destOrd="0" presId="urn:microsoft.com/office/officeart/2005/8/layout/hList7"/>
    <dgm:cxn modelId="{A4BF0C43-7C02-4C9B-91EC-A828D0A0874C}" type="presParOf" srcId="{A813FDD3-65D2-4FE6-9F9A-50BE59469F3C}" destId="{51F584E9-F477-4687-A7A9-78E09BAB26A0}" srcOrd="0" destOrd="0" presId="urn:microsoft.com/office/officeart/2005/8/layout/hList7"/>
    <dgm:cxn modelId="{D305BA65-7864-4CCA-91C4-A2AFC68AFC91}" type="presParOf" srcId="{A813FDD3-65D2-4FE6-9F9A-50BE59469F3C}" destId="{609953A6-2BF3-4693-A066-FA73B99DF01A}" srcOrd="1" destOrd="0" presId="urn:microsoft.com/office/officeart/2005/8/layout/hList7"/>
    <dgm:cxn modelId="{5EF056EE-F0DF-4789-B1E2-8CA16AE60702}" type="presParOf" srcId="{A813FDD3-65D2-4FE6-9F9A-50BE59469F3C}" destId="{B6A6C481-3DE2-448D-8E33-A40D886391CE}" srcOrd="2" destOrd="0" presId="urn:microsoft.com/office/officeart/2005/8/layout/hList7"/>
    <dgm:cxn modelId="{4B19008F-8733-49D3-9267-54AA04D208A2}" type="presParOf" srcId="{A813FDD3-65D2-4FE6-9F9A-50BE59469F3C}" destId="{09A0C861-67BC-41EC-82C2-A35D59343A33}"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4927C5-4F54-4B2F-A869-2173022AEE5A}">
      <dsp:nvSpPr>
        <dsp:cNvPr id="0" name=""/>
        <dsp:cNvSpPr/>
      </dsp:nvSpPr>
      <dsp:spPr>
        <a:xfrm>
          <a:off x="2619" y="0"/>
          <a:ext cx="3000374" cy="40640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lvl="0" algn="ctr" defTabSz="1689100">
            <a:lnSpc>
              <a:spcPct val="90000"/>
            </a:lnSpc>
            <a:spcBef>
              <a:spcPct val="0"/>
            </a:spcBef>
            <a:spcAft>
              <a:spcPct val="35000"/>
            </a:spcAft>
          </a:pPr>
          <a:r>
            <a:rPr lang="en-GB" sz="3800" kern="1200" dirty="0" smtClean="0">
              <a:latin typeface="+mj-lt"/>
            </a:rPr>
            <a:t>Presentation </a:t>
          </a:r>
          <a:br>
            <a:rPr lang="en-GB" sz="3800" kern="1200" dirty="0" smtClean="0">
              <a:latin typeface="+mj-lt"/>
            </a:rPr>
          </a:br>
          <a:r>
            <a:rPr lang="en-GB" sz="3800" kern="1200" dirty="0" smtClean="0">
              <a:latin typeface="+mj-lt"/>
            </a:rPr>
            <a:t>(45 </a:t>
          </a:r>
          <a:r>
            <a:rPr lang="en-GB" sz="3800" kern="1200" dirty="0" err="1" smtClean="0">
              <a:latin typeface="+mj-lt"/>
            </a:rPr>
            <a:t>mins</a:t>
          </a:r>
          <a:r>
            <a:rPr lang="en-GB" sz="3800" kern="1200" dirty="0" smtClean="0">
              <a:latin typeface="+mj-lt"/>
            </a:rPr>
            <a:t>)</a:t>
          </a:r>
          <a:endParaRPr lang="en-GB" sz="3800" kern="1200" dirty="0">
            <a:latin typeface="+mj-lt"/>
          </a:endParaRPr>
        </a:p>
      </dsp:txBody>
      <dsp:txXfrm>
        <a:off x="2619" y="1625600"/>
        <a:ext cx="3000374" cy="1625600"/>
      </dsp:txXfrm>
    </dsp:sp>
    <dsp:sp modelId="{DAF4B2D0-DCC7-4E34-8D94-C9924EFCDC6B}">
      <dsp:nvSpPr>
        <dsp:cNvPr id="0" name=""/>
        <dsp:cNvSpPr/>
      </dsp:nvSpPr>
      <dsp:spPr>
        <a:xfrm>
          <a:off x="826150" y="243840"/>
          <a:ext cx="1353312" cy="1353312"/>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F584E9-F477-4687-A7A9-78E09BAB26A0}">
      <dsp:nvSpPr>
        <dsp:cNvPr id="0" name=""/>
        <dsp:cNvSpPr/>
      </dsp:nvSpPr>
      <dsp:spPr>
        <a:xfrm>
          <a:off x="3093005" y="0"/>
          <a:ext cx="3000374" cy="40640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lvl="0" algn="ctr" defTabSz="1689100">
            <a:lnSpc>
              <a:spcPct val="90000"/>
            </a:lnSpc>
            <a:spcBef>
              <a:spcPct val="0"/>
            </a:spcBef>
            <a:spcAft>
              <a:spcPct val="35000"/>
            </a:spcAft>
          </a:pPr>
          <a:r>
            <a:rPr lang="en-GB" sz="3800" kern="1200" dirty="0" smtClean="0">
              <a:latin typeface="+mj-lt"/>
            </a:rPr>
            <a:t>Lab</a:t>
          </a:r>
          <a:br>
            <a:rPr lang="en-GB" sz="3800" kern="1200" dirty="0" smtClean="0">
              <a:latin typeface="+mj-lt"/>
            </a:rPr>
          </a:br>
          <a:r>
            <a:rPr lang="en-GB" sz="3800" kern="1200" dirty="0" smtClean="0">
              <a:latin typeface="+mj-lt"/>
            </a:rPr>
            <a:t>(45 </a:t>
          </a:r>
          <a:r>
            <a:rPr lang="en-GB" sz="3800" kern="1200" dirty="0" err="1" smtClean="0">
              <a:latin typeface="+mj-lt"/>
            </a:rPr>
            <a:t>mins</a:t>
          </a:r>
          <a:r>
            <a:rPr lang="en-GB" sz="3800" kern="1200" dirty="0" smtClean="0">
              <a:latin typeface="+mj-lt"/>
            </a:rPr>
            <a:t>)</a:t>
          </a:r>
          <a:endParaRPr lang="en-GB" sz="3800" kern="1200" dirty="0">
            <a:latin typeface="+mj-lt"/>
          </a:endParaRPr>
        </a:p>
      </dsp:txBody>
      <dsp:txXfrm>
        <a:off x="3093005" y="1625600"/>
        <a:ext cx="3000374" cy="1625600"/>
      </dsp:txXfrm>
    </dsp:sp>
    <dsp:sp modelId="{09A0C861-67BC-41EC-82C2-A35D59343A33}">
      <dsp:nvSpPr>
        <dsp:cNvPr id="0" name=""/>
        <dsp:cNvSpPr/>
      </dsp:nvSpPr>
      <dsp:spPr>
        <a:xfrm>
          <a:off x="3916537" y="243840"/>
          <a:ext cx="1353312" cy="1353312"/>
        </a:xfrm>
        <a:prstGeom prst="ellipse">
          <a:avLst/>
        </a:prstGeom>
        <a:blipFill>
          <a:blip xmlns:r="http://schemas.openxmlformats.org/officeDocument/2006/relationships" r:embed="rId2" cstate="print">
            <a:extLst>
              <a:ext uri="{28A0092B-C50C-407E-A947-70E740481C1C}">
                <a14:useLocalDpi xmlns:a14="http://schemas.microsoft.com/office/drawing/2010/main" val="0"/>
              </a:ext>
            </a:extLst>
          </a:blip>
          <a:srcRect/>
          <a:stretch>
            <a:fillRect l="-39000" r="-39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C941576-D247-458E-99B9-6E45DE8A1F3F}">
      <dsp:nvSpPr>
        <dsp:cNvPr id="0" name=""/>
        <dsp:cNvSpPr/>
      </dsp:nvSpPr>
      <dsp:spPr>
        <a:xfrm>
          <a:off x="243839" y="3251200"/>
          <a:ext cx="5608320" cy="609600"/>
        </a:xfrm>
        <a:prstGeom prst="leftRightArrow">
          <a:avLst/>
        </a:prstGeom>
        <a:solidFill>
          <a:schemeClr val="accent1">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44F316-C59C-4659-8BD5-F51FBC298999}" type="datetimeFigureOut">
              <a:rPr lang="en-GB" smtClean="0"/>
              <a:t>28/07/2015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348A24-9780-4B53-BFBE-435946F13A24}" type="slidenum">
              <a:rPr lang="en-GB" smtClean="0"/>
              <a:t>‹#›</a:t>
            </a:fld>
            <a:endParaRPr lang="en-GB"/>
          </a:p>
        </p:txBody>
      </p:sp>
    </p:spTree>
    <p:extLst>
      <p:ext uri="{BB962C8B-B14F-4D97-AF65-F5344CB8AC3E}">
        <p14:creationId xmlns:p14="http://schemas.microsoft.com/office/powerpoint/2010/main" val="663518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a number of </a:t>
            </a:r>
            <a:r>
              <a:rPr lang="en-US" dirty="0" err="1" smtClean="0"/>
              <a:t>webcamps</a:t>
            </a:r>
            <a:r>
              <a:rPr lang="en-US" baseline="0" dirty="0" smtClean="0"/>
              <a:t> coming up</a:t>
            </a:r>
          </a:p>
          <a:p>
            <a:endParaRPr lang="en-US" baseline="0" dirty="0" smtClean="0"/>
          </a:p>
          <a:p>
            <a:r>
              <a:rPr lang="en-US" baseline="0" dirty="0" smtClean="0"/>
              <a:t>Looking to get you fully up to speed with </a:t>
            </a:r>
            <a:r>
              <a:rPr lang="en-US" baseline="0" dirty="0" err="1" smtClean="0"/>
              <a:t>ASP.Net</a:t>
            </a:r>
            <a:r>
              <a:rPr lang="en-US" baseline="0" dirty="0" smtClean="0"/>
              <a:t> web development.</a:t>
            </a:r>
          </a:p>
          <a:p>
            <a:endParaRPr lang="en-US" baseline="0" dirty="0" smtClean="0"/>
          </a:p>
          <a:p>
            <a:r>
              <a:rPr lang="en-US" baseline="0" dirty="0" smtClean="0"/>
              <a:t>I work for microsoft as a technical evangelist. Day in and day out I’m immersed in the Microsoft world and so often I </a:t>
            </a:r>
            <a:r>
              <a:rPr lang="en-US" baseline="0" dirty="0" err="1" smtClean="0"/>
              <a:t>juwst</a:t>
            </a:r>
            <a:r>
              <a:rPr lang="en-US" baseline="0" dirty="0" smtClean="0"/>
              <a:t> assume that other developers are as familiar with some of </a:t>
            </a:r>
            <a:r>
              <a:rPr lang="en-US" baseline="0" dirty="0" err="1" smtClean="0"/>
              <a:t>Microsofts</a:t>
            </a:r>
            <a:r>
              <a:rPr lang="en-US" baseline="0" dirty="0" smtClean="0"/>
              <a:t> technologies as I am. But just so everybody is on the same page I want to briefly talk about these four key </a:t>
            </a:r>
            <a:r>
              <a:rPr lang="en-US" baseline="0" dirty="0" err="1" smtClean="0"/>
              <a:t>foudations</a:t>
            </a:r>
            <a:r>
              <a:rPr lang="en-US" baseline="0" dirty="0" smtClean="0"/>
              <a:t>. That I will talk a lot about </a:t>
            </a:r>
            <a:r>
              <a:rPr lang="en-US" baseline="0" dirty="0" err="1" smtClean="0"/>
              <a:t>ofver</a:t>
            </a:r>
            <a:r>
              <a:rPr lang="en-US" baseline="0" dirty="0" smtClean="0"/>
              <a:t> the next hour. Just to make sure that we are all up to speed as to what they are.</a:t>
            </a:r>
          </a:p>
        </p:txBody>
      </p:sp>
      <p:sp>
        <p:nvSpPr>
          <p:cNvPr id="4" name="Slide Number Placeholder 3"/>
          <p:cNvSpPr>
            <a:spLocks noGrp="1"/>
          </p:cNvSpPr>
          <p:nvPr>
            <p:ph type="sldNum" sz="quarter" idx="10"/>
          </p:nvPr>
        </p:nvSpPr>
        <p:spPr/>
        <p:txBody>
          <a:bodyPr/>
          <a:lstStyle/>
          <a:p>
            <a:fld id="{82AABF77-E2E4-44CA-BA5C-65E132CF08D8}" type="slidenum">
              <a:rPr lang="en-US" smtClean="0"/>
              <a:pPr/>
              <a:t>2</a:t>
            </a:fld>
            <a:endParaRPr lang="en-US" dirty="0"/>
          </a:p>
        </p:txBody>
      </p:sp>
    </p:spTree>
    <p:extLst>
      <p:ext uri="{BB962C8B-B14F-4D97-AF65-F5344CB8AC3E}">
        <p14:creationId xmlns:p14="http://schemas.microsoft.com/office/powerpoint/2010/main" val="11705815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a number of </a:t>
            </a:r>
            <a:r>
              <a:rPr lang="en-US" dirty="0" err="1" smtClean="0"/>
              <a:t>webcamps</a:t>
            </a:r>
            <a:r>
              <a:rPr lang="en-US" baseline="0" dirty="0" smtClean="0"/>
              <a:t> coming up</a:t>
            </a:r>
          </a:p>
          <a:p>
            <a:endParaRPr lang="en-US" baseline="0" dirty="0" smtClean="0"/>
          </a:p>
          <a:p>
            <a:r>
              <a:rPr lang="en-US" baseline="0" dirty="0" smtClean="0"/>
              <a:t>Looking to get you fully up to speed with </a:t>
            </a:r>
            <a:r>
              <a:rPr lang="en-US" baseline="0" dirty="0" err="1" smtClean="0"/>
              <a:t>ASP.Net</a:t>
            </a:r>
            <a:r>
              <a:rPr lang="en-US" baseline="0" dirty="0" smtClean="0"/>
              <a:t> web development.</a:t>
            </a:r>
          </a:p>
          <a:p>
            <a:endParaRPr lang="en-US" baseline="0" dirty="0" smtClean="0"/>
          </a:p>
          <a:p>
            <a:r>
              <a:rPr lang="en-US" baseline="0" dirty="0" smtClean="0"/>
              <a:t>I work for microsoft as a technical evangelist. Day in and day out I’m immersed in the Microsoft world and so often I </a:t>
            </a:r>
            <a:r>
              <a:rPr lang="en-US" baseline="0" dirty="0" err="1" smtClean="0"/>
              <a:t>juwst</a:t>
            </a:r>
            <a:r>
              <a:rPr lang="en-US" baseline="0" dirty="0" smtClean="0"/>
              <a:t> assume that other developers are as familiar with some of </a:t>
            </a:r>
            <a:r>
              <a:rPr lang="en-US" baseline="0" dirty="0" err="1" smtClean="0"/>
              <a:t>Microsofts</a:t>
            </a:r>
            <a:r>
              <a:rPr lang="en-US" baseline="0" dirty="0" smtClean="0"/>
              <a:t> technologies as I am. But just so everybody is on the same page I want to briefly talk about these four key </a:t>
            </a:r>
            <a:r>
              <a:rPr lang="en-US" baseline="0" dirty="0" err="1" smtClean="0"/>
              <a:t>foudations</a:t>
            </a:r>
            <a:r>
              <a:rPr lang="en-US" baseline="0" dirty="0" smtClean="0"/>
              <a:t>. That I will talk a lot about </a:t>
            </a:r>
            <a:r>
              <a:rPr lang="en-US" baseline="0" dirty="0" err="1" smtClean="0"/>
              <a:t>ofver</a:t>
            </a:r>
            <a:r>
              <a:rPr lang="en-US" baseline="0" dirty="0" smtClean="0"/>
              <a:t> the next hour. Just to make sure that we are all up to speed as to what they are.</a:t>
            </a:r>
          </a:p>
        </p:txBody>
      </p:sp>
      <p:sp>
        <p:nvSpPr>
          <p:cNvPr id="4" name="Slide Number Placeholder 3"/>
          <p:cNvSpPr>
            <a:spLocks noGrp="1"/>
          </p:cNvSpPr>
          <p:nvPr>
            <p:ph type="sldNum" sz="quarter" idx="10"/>
          </p:nvPr>
        </p:nvSpPr>
        <p:spPr/>
        <p:txBody>
          <a:bodyPr/>
          <a:lstStyle/>
          <a:p>
            <a:fld id="{82AABF77-E2E4-44CA-BA5C-65E132CF08D8}"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1191382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Modern.ie allows to</a:t>
            </a:r>
            <a:r>
              <a:rPr lang="en-GB" baseline="0" dirty="0" smtClean="0"/>
              <a:t> do many things, but one of it’s nice features is it’s site scan tool. You can simply enter a URL and have it produce a report listing all of the things you should consider about your website when making it compatible with modern standards. For example in this report were are told that we are using CSS prefixes &gt;&gt;</a:t>
            </a:r>
          </a:p>
          <a:p>
            <a:endParaRPr lang="en-GB" baseline="0" dirty="0" smtClean="0"/>
          </a:p>
          <a:p>
            <a:r>
              <a:rPr lang="en-GB" baseline="0" dirty="0" smtClean="0"/>
              <a:t>And when I click on that it gives me information about the problem the scanner found and </a:t>
            </a:r>
            <a:r>
              <a:rPr lang="en-GB" baseline="0" dirty="0" err="1" smtClean="0"/>
              <a:t>intructions</a:t>
            </a:r>
            <a:r>
              <a:rPr lang="en-GB" baseline="0" dirty="0" smtClean="0"/>
              <a:t> on how to fix it.</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6E8C67A6-C0E7-47DF-97C2-CA9B11275397}" type="slidenum">
              <a:rPr lang="en-US" smtClean="0"/>
              <a:t>10</a:t>
            </a:fld>
            <a:endParaRPr lang="en-US"/>
          </a:p>
        </p:txBody>
      </p:sp>
    </p:spTree>
    <p:extLst>
      <p:ext uri="{BB962C8B-B14F-4D97-AF65-F5344CB8AC3E}">
        <p14:creationId xmlns:p14="http://schemas.microsoft.com/office/powerpoint/2010/main" val="10950252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Consumers</a:t>
            </a:r>
            <a:r>
              <a:rPr lang="en-US" baseline="0" dirty="0" smtClean="0"/>
              <a:t> have really high expectations of software these days. If a website doesn’t load in a few seconds they go elsewhere. If a site doesn't work first time, they go else where. In many instances apps are providing a better experience than website. &gt;&gt;</a:t>
            </a:r>
          </a:p>
          <a:p>
            <a:endParaRPr lang="en-US" baseline="0" dirty="0" smtClean="0"/>
          </a:p>
          <a:p>
            <a:r>
              <a:rPr lang="en-US" baseline="0" dirty="0" smtClean="0"/>
              <a:t>They are satisfying a need. Delivering beautiful experiences, with touch interfaces that support gestures, that work offline, that work on mobile devices. If you </a:t>
            </a:r>
            <a:r>
              <a:rPr lang="en-US" baseline="0" dirty="0" err="1" smtClean="0"/>
              <a:t>you</a:t>
            </a:r>
            <a:r>
              <a:rPr lang="en-US" baseline="0" dirty="0" smtClean="0"/>
              <a:t> place that next to an web app that’s been written maybe as year ago. Often the App wins. &gt;&gt;</a:t>
            </a:r>
          </a:p>
          <a:p>
            <a:endParaRPr lang="en-US" baseline="0" dirty="0" smtClean="0"/>
          </a:p>
          <a:p>
            <a:r>
              <a:rPr lang="en-US" baseline="0" dirty="0" smtClean="0"/>
              <a:t>But the web can be magical &gt;&gt;</a:t>
            </a:r>
          </a:p>
          <a:p>
            <a:endParaRPr lang="en-US" dirty="0" smtClean="0"/>
          </a:p>
          <a:p>
            <a:endParaRPr lang="en-GB" dirty="0" smtClean="0"/>
          </a:p>
        </p:txBody>
      </p:sp>
      <p:sp>
        <p:nvSpPr>
          <p:cNvPr id="4" name="Slide Number Placeholder 3"/>
          <p:cNvSpPr>
            <a:spLocks noGrp="1"/>
          </p:cNvSpPr>
          <p:nvPr>
            <p:ph type="sldNum" sz="quarter" idx="10"/>
          </p:nvPr>
        </p:nvSpPr>
        <p:spPr/>
        <p:txBody>
          <a:bodyPr/>
          <a:lstStyle/>
          <a:p>
            <a:fld id="{C357BE8E-BCD6-458B-8E7F-9E91B8E2B67A}" type="slidenum">
              <a:rPr lang="en-GB" smtClean="0"/>
              <a:pPr/>
              <a:t>12</a:t>
            </a:fld>
            <a:endParaRPr lang="en-GB"/>
          </a:p>
        </p:txBody>
      </p:sp>
    </p:spTree>
    <p:extLst>
      <p:ext uri="{BB962C8B-B14F-4D97-AF65-F5344CB8AC3E}">
        <p14:creationId xmlns:p14="http://schemas.microsoft.com/office/powerpoint/2010/main" val="8128951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4348A24-9780-4B53-BFBE-435946F13A24}" type="slidenum">
              <a:rPr lang="en-GB" smtClean="0"/>
              <a:t>14</a:t>
            </a:fld>
            <a:endParaRPr lang="en-GB"/>
          </a:p>
        </p:txBody>
      </p:sp>
    </p:spTree>
    <p:extLst>
      <p:ext uri="{BB962C8B-B14F-4D97-AF65-F5344CB8AC3E}">
        <p14:creationId xmlns:p14="http://schemas.microsoft.com/office/powerpoint/2010/main" val="14925358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tx1"/>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63416" y="334315"/>
            <a:ext cx="1427143" cy="470417"/>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17719" y="176644"/>
            <a:ext cx="1906849" cy="630203"/>
          </a:xfrm>
          <a:prstGeom prst="rect">
            <a:avLst/>
          </a:prstGeom>
        </p:spPr>
      </p:pic>
      <p:sp>
        <p:nvSpPr>
          <p:cNvPr id="8" name="Rectangle 7"/>
          <p:cNvSpPr/>
          <p:nvPr/>
        </p:nvSpPr>
        <p:spPr>
          <a:xfrm>
            <a:off x="200025" y="771550"/>
            <a:ext cx="8748713" cy="41766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 Placeholder 6"/>
          <p:cNvSpPr>
            <a:spLocks noGrp="1"/>
          </p:cNvSpPr>
          <p:nvPr>
            <p:ph type="body" sz="quarter" idx="10" hasCustomPrompt="1"/>
          </p:nvPr>
        </p:nvSpPr>
        <p:spPr>
          <a:xfrm>
            <a:off x="395536" y="2109048"/>
            <a:ext cx="6129338" cy="720725"/>
          </a:xfrm>
          <a:prstGeom prst="rect">
            <a:avLst/>
          </a:prstGeom>
        </p:spPr>
        <p:txBody>
          <a:bodyPr/>
          <a:lstStyle>
            <a:lvl1pPr marL="0" indent="0">
              <a:buNone/>
              <a:defRPr lang="en-US" sz="6900" kern="1200" dirty="0" smtClean="0">
                <a:solidFill>
                  <a:schemeClr val="bg1"/>
                </a:solidFill>
                <a:latin typeface="+mj-lt"/>
                <a:ea typeface="+mj-ea"/>
                <a:cs typeface="Segoe UI Semibold" panose="020B0702040204020203" pitchFamily="34" charset="0"/>
              </a:defRPr>
            </a:lvl1pPr>
          </a:lstStyle>
          <a:p>
            <a:pPr lvl="0"/>
            <a:r>
              <a:rPr lang="en-US" dirty="0" smtClean="0"/>
              <a:t>Subtitle</a:t>
            </a:r>
            <a:endParaRPr lang="en-GB" dirty="0"/>
          </a:p>
        </p:txBody>
      </p:sp>
      <p:sp>
        <p:nvSpPr>
          <p:cNvPr id="13" name="Subtitle 2"/>
          <p:cNvSpPr txBox="1">
            <a:spLocks/>
          </p:cNvSpPr>
          <p:nvPr/>
        </p:nvSpPr>
        <p:spPr>
          <a:xfrm>
            <a:off x="369830" y="4349069"/>
            <a:ext cx="8469370" cy="79208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2400" dirty="0" smtClean="0">
                <a:solidFill>
                  <a:schemeClr val="bg1"/>
                </a:solidFill>
                <a:latin typeface="Arial" panose="020B0604020202020204" pitchFamily="34" charset="0"/>
                <a:cs typeface="Arial" panose="020B0604020202020204" pitchFamily="34" charset="0"/>
              </a:rPr>
              <a:t>Martin Beeby - @</a:t>
            </a:r>
            <a:r>
              <a:rPr lang="en-GB" sz="2400" dirty="0" err="1" smtClean="0">
                <a:solidFill>
                  <a:schemeClr val="bg1"/>
                </a:solidFill>
                <a:latin typeface="Arial" panose="020B0604020202020204" pitchFamily="34" charset="0"/>
                <a:cs typeface="Arial" panose="020B0604020202020204" pitchFamily="34" charset="0"/>
              </a:rPr>
              <a:t>thebeebs</a:t>
            </a:r>
            <a:r>
              <a:rPr lang="en-GB" sz="2400" dirty="0" smtClean="0">
                <a:solidFill>
                  <a:schemeClr val="bg1"/>
                </a:solidFill>
                <a:latin typeface="Arial" panose="020B0604020202020204" pitchFamily="34" charset="0"/>
                <a:cs typeface="Arial" panose="020B0604020202020204" pitchFamily="34" charset="0"/>
              </a:rPr>
              <a:t> | Martin Kearn - @</a:t>
            </a:r>
            <a:r>
              <a:rPr lang="en-GB" sz="2400" dirty="0" err="1" smtClean="0">
                <a:solidFill>
                  <a:schemeClr val="bg1"/>
                </a:solidFill>
                <a:latin typeface="Arial" panose="020B0604020202020204" pitchFamily="34" charset="0"/>
                <a:cs typeface="Arial" panose="020B0604020202020204" pitchFamily="34" charset="0"/>
              </a:rPr>
              <a:t>martinkearn</a:t>
            </a:r>
            <a:endParaRPr lang="en-GB" sz="2400" dirty="0">
              <a:solidFill>
                <a:schemeClr val="bg1"/>
              </a:solidFill>
              <a:latin typeface="Arial" panose="020B0604020202020204" pitchFamily="34" charset="0"/>
              <a:cs typeface="Arial" panose="020B0604020202020204" pitchFamily="34" charset="0"/>
            </a:endParaRPr>
          </a:p>
        </p:txBody>
      </p:sp>
      <p:sp>
        <p:nvSpPr>
          <p:cNvPr id="15" name="Title 14"/>
          <p:cNvSpPr>
            <a:spLocks noGrp="1"/>
          </p:cNvSpPr>
          <p:nvPr>
            <p:ph type="title" hasCustomPrompt="1"/>
          </p:nvPr>
        </p:nvSpPr>
        <p:spPr>
          <a:xfrm>
            <a:off x="395536" y="1432771"/>
            <a:ext cx="7886700" cy="993775"/>
          </a:xfrm>
          <a:prstGeom prst="rect">
            <a:avLst/>
          </a:prstGeom>
        </p:spPr>
        <p:txBody>
          <a:bodyPr/>
          <a:lstStyle>
            <a:lvl1pPr>
              <a:defRPr lang="en-US" sz="10500" kern="1200" smtClean="0">
                <a:solidFill>
                  <a:prstClr val="white"/>
                </a:solidFill>
                <a:latin typeface="Bebas Neue" panose="020B0606020202050201" pitchFamily="34" charset="0"/>
                <a:ea typeface="+mn-ea"/>
                <a:cs typeface="Segoe UI Semibold" panose="020B0702040204020203" pitchFamily="34" charset="0"/>
              </a:defRPr>
            </a:lvl1pPr>
          </a:lstStyle>
          <a:p>
            <a:r>
              <a:rPr lang="en-US" dirty="0" smtClean="0"/>
              <a:t>title</a:t>
            </a:r>
            <a:endParaRPr lang="en-GB" dirty="0"/>
          </a:p>
        </p:txBody>
      </p:sp>
    </p:spTree>
    <p:extLst>
      <p:ext uri="{BB962C8B-B14F-4D97-AF65-F5344CB8AC3E}">
        <p14:creationId xmlns:p14="http://schemas.microsoft.com/office/powerpoint/2010/main" val="313796037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200"/>
                                            <p:tgtEl>
                                              <p:spTgt spid="11"/>
                                            </p:tgtEl>
                                          </p:cBhvr>
                                        </p:animEffect>
                                      </p:childTnLst>
                                    </p:cTn>
                                  </p:par>
                                  <p:par>
                                    <p:cTn id="12" presetID="35" presetClass="path" presetSubtype="0" accel="40000" fill="hold" nodeType="withEffect" p14:presetBounceEnd="48000">
                                      <p:stCondLst>
                                        <p:cond delay="0"/>
                                      </p:stCondLst>
                                      <p:childTnLst>
                                        <p:animMotion origin="layout" path="M 0.0658 -3.7037E-7 L -1.38889E-6 -3.7037E-7 " pathEditMode="relative" rAng="0" ptsTypes="AA" p14:bounceEnd="48000">
                                          <p:cBhvr>
                                            <p:cTn id="13" dur="500" fill="hold"/>
                                            <p:tgtEl>
                                              <p:spTgt spid="11"/>
                                            </p:tgtEl>
                                            <p:attrNameLst>
                                              <p:attrName>ppt_x</p:attrName>
                                              <p:attrName>ppt_y</p:attrName>
                                            </p:attrNameLst>
                                          </p:cBhvr>
                                          <p:rCtr x="-3299" y="0"/>
                                        </p:animMotion>
                                      </p:childTnLst>
                                    </p:cTn>
                                  </p:par>
                                  <p:par>
                                    <p:cTn id="14" presetID="10" presetClass="entr" presetSubtype="0" fill="hold" nodeType="withEffect">
                                      <p:stCondLst>
                                        <p:cond delay="3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00"/>
                                            <p:tgtEl>
                                              <p:spTgt spid="10"/>
                                            </p:tgtEl>
                                          </p:cBhvr>
                                        </p:animEffect>
                                      </p:childTnLst>
                                    </p:cTn>
                                  </p:par>
                                  <p:par>
                                    <p:cTn id="17" presetID="35" presetClass="path" presetSubtype="0" accel="40000" fill="hold" nodeType="withEffect" p14:presetBounceEnd="48000">
                                      <p:stCondLst>
                                        <p:cond delay="300"/>
                                      </p:stCondLst>
                                      <p:childTnLst>
                                        <p:animMotion origin="layout" path="M 4.16667E-6 -2.46914E-6 L -0.09497 -2.46914E-6 " pathEditMode="relative" rAng="0" ptsTypes="AA" p14:bounceEnd="48000">
                                          <p:cBhvr>
                                            <p:cTn id="18" dur="600" spd="-100000" fill="hold"/>
                                            <p:tgtEl>
                                              <p:spTgt spid="10"/>
                                            </p:tgtEl>
                                            <p:attrNameLst>
                                              <p:attrName>ppt_x</p:attrName>
                                              <p:attrName>ppt_y</p:attrName>
                                            </p:attrNameLst>
                                          </p:cBhvr>
                                          <p:rCtr x="-4757" y="0"/>
                                        </p:animMotion>
                                      </p:childTnLst>
                                    </p:cTn>
                                  </p:par>
                                  <p:par>
                                    <p:cTn id="19" presetID="10" presetClass="entr" presetSubtype="0" fill="hold" grpId="0" nodeType="withEffect">
                                      <p:stCondLst>
                                        <p:cond delay="8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800"/>
                                            <p:tgtEl>
                                              <p:spTgt spid="7"/>
                                            </p:tgtEl>
                                          </p:cBhvr>
                                        </p:animEffect>
                                      </p:childTnLst>
                                    </p:cTn>
                                  </p:par>
                                  <p:par>
                                    <p:cTn id="22" presetID="64" presetClass="path" presetSubtype="0" accel="50000" fill="hold" grpId="1" nodeType="withEffect" p14:presetBounceEnd="60000">
                                      <p:stCondLst>
                                        <p:cond delay="800"/>
                                      </p:stCondLst>
                                      <p:childTnLst>
                                        <p:animMotion origin="layout" path="M 1.38889E-6 0.20031 L 1.38889E-6 3.08642E-6 " pathEditMode="relative" rAng="0" ptsTypes="AA" p14:bounceEnd="60000">
                                          <p:cBhvr>
                                            <p:cTn id="23" dur="1000" fill="hold"/>
                                            <p:tgtEl>
                                              <p:spTgt spid="7"/>
                                            </p:tgtEl>
                                            <p:attrNameLst>
                                              <p:attrName>ppt_x</p:attrName>
                                              <p:attrName>ppt_y</p:attrName>
                                            </p:attrNameLst>
                                          </p:cBhvr>
                                          <p:rCtr x="0" y="-10031"/>
                                        </p:animMotion>
                                      </p:childTnLst>
                                    </p:cTn>
                                  </p:par>
                                </p:childTnLst>
                              </p:cTn>
                            </p:par>
                            <p:par>
                              <p:cTn id="24" fill="hold">
                                <p:stCondLst>
                                  <p:cond delay="2300"/>
                                </p:stCondLst>
                                <p:childTnLst>
                                  <p:par>
                                    <p:cTn id="25" presetID="10" presetClass="entr" presetSubtype="0" fill="hold" grpId="0" nodeType="after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fade">
                                          <p:cBhvr>
                                            <p:cTn id="27" dur="500"/>
                                            <p:tgtEl>
                                              <p:spTgt spid="13">
                                                <p:txEl>
                                                  <p:pRg st="0" end="0"/>
                                                </p:txEl>
                                              </p:spTgt>
                                            </p:tgtEl>
                                          </p:cBhvr>
                                        </p:animEffect>
                                      </p:childTnLst>
                                    </p:cTn>
                                  </p:par>
                                  <p:par>
                                    <p:cTn id="28" presetID="53" presetClass="entr" presetSubtype="16" fill="hold" grpId="0" nodeType="withEffect">
                                      <p:stCondLst>
                                        <p:cond delay="200"/>
                                      </p:stCondLst>
                                      <p:childTnLst>
                                        <p:set>
                                          <p:cBhvr>
                                            <p:cTn id="29" dur="1" fill="hold">
                                              <p:stCondLst>
                                                <p:cond delay="0"/>
                                              </p:stCondLst>
                                            </p:cTn>
                                            <p:tgtEl>
                                              <p:spTgt spid="15"/>
                                            </p:tgtEl>
                                            <p:attrNameLst>
                                              <p:attrName>style.visibility</p:attrName>
                                            </p:attrNameLst>
                                          </p:cBhvr>
                                          <p:to>
                                            <p:strVal val="visible"/>
                                          </p:to>
                                        </p:set>
                                        <p:anim calcmode="lin" valueType="num">
                                          <p:cBhvr>
                                            <p:cTn id="30" dur="400" fill="hold"/>
                                            <p:tgtEl>
                                              <p:spTgt spid="15"/>
                                            </p:tgtEl>
                                            <p:attrNameLst>
                                              <p:attrName>ppt_w</p:attrName>
                                            </p:attrNameLst>
                                          </p:cBhvr>
                                          <p:tavLst>
                                            <p:tav tm="0">
                                              <p:val>
                                                <p:fltVal val="0"/>
                                              </p:val>
                                            </p:tav>
                                            <p:tav tm="100000">
                                              <p:val>
                                                <p:strVal val="#ppt_w"/>
                                              </p:val>
                                            </p:tav>
                                          </p:tavLst>
                                        </p:anim>
                                        <p:anim calcmode="lin" valueType="num">
                                          <p:cBhvr>
                                            <p:cTn id="31" dur="400" fill="hold"/>
                                            <p:tgtEl>
                                              <p:spTgt spid="15"/>
                                            </p:tgtEl>
                                            <p:attrNameLst>
                                              <p:attrName>ppt_h</p:attrName>
                                            </p:attrNameLst>
                                          </p:cBhvr>
                                          <p:tavLst>
                                            <p:tav tm="0">
                                              <p:val>
                                                <p:fltVal val="0"/>
                                              </p:val>
                                            </p:tav>
                                            <p:tav tm="100000">
                                              <p:val>
                                                <p:strVal val="#ppt_h"/>
                                              </p:val>
                                            </p:tav>
                                          </p:tavLst>
                                        </p:anim>
                                        <p:animEffect transition="in" filter="fade">
                                          <p:cBhvr>
                                            <p:cTn id="32" dur="4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7" grpId="0">
            <p:tmplLst>
              <p:tmpl>
                <p:tnLst>
                  <p:par>
                    <p:cTn presetID="10" presetClass="entr" presetSubtype="0" fill="hold" nodeType="withEffect">
                      <p:stCondLst>
                        <p:cond delay="800"/>
                      </p:stCondLst>
                      <p:childTnLst>
                        <p:set>
                          <p:cBhvr>
                            <p:cTn dur="1" fill="hold">
                              <p:stCondLst>
                                <p:cond delay="0"/>
                              </p:stCondLst>
                            </p:cTn>
                            <p:tgtEl>
                              <p:spTgt spid="7"/>
                            </p:tgtEl>
                            <p:attrNameLst>
                              <p:attrName>style.visibility</p:attrName>
                            </p:attrNameLst>
                          </p:cBhvr>
                          <p:to>
                            <p:strVal val="visible"/>
                          </p:to>
                        </p:set>
                        <p:animEffect transition="in" filter="fade">
                          <p:cBhvr>
                            <p:cTn dur="800"/>
                            <p:tgtEl>
                              <p:spTgt spid="7"/>
                            </p:tgtEl>
                          </p:cBhvr>
                        </p:animEffect>
                      </p:childTnLst>
                    </p:cTn>
                  </p:par>
                </p:tnLst>
              </p:tmpl>
            </p:tmplLst>
          </p:bldP>
          <p:bldP spid="7" grpId="1">
            <p:tmplLst>
              <p:tmpl>
                <p:tnLst>
                  <p:par>
                    <p:cTn presetID="64" presetClass="path" presetSubtype="0" accel="50000" fill="hold" nodeType="withEffect" p14:presetBounceEnd="60000">
                      <p:stCondLst>
                        <p:cond delay="800"/>
                      </p:stCondLst>
                      <p:childTnLst>
                        <p:animMotion origin="layout" path="M 1.38889E-6 0.20031 L 1.38889E-6 3.08642E-6 " pathEditMode="relative" rAng="0" ptsTypes="AA" p14:bounceEnd="60000">
                          <p:cBhvr>
                            <p:cTn dur="1000" fill="hold"/>
                            <p:tgtEl>
                              <p:spTgt spid="7"/>
                            </p:tgtEl>
                            <p:attrNameLst>
                              <p:attrName>ppt_x</p:attrName>
                              <p:attrName>ppt_y</p:attrName>
                            </p:attrNameLst>
                          </p:cBhvr>
                          <p:rCtr x="0" y="-10031"/>
                        </p:animMotion>
                      </p:childTnLst>
                    </p:cTn>
                  </p:par>
                </p:tnLst>
              </p:tmpl>
            </p:tmplLst>
          </p:bldP>
          <p:bldP spid="13" grpId="0" build="p"/>
          <p:bldP spid="13" grpId="1" build="p"/>
          <p:bldP spid="1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200"/>
                                            <p:tgtEl>
                                              <p:spTgt spid="11"/>
                                            </p:tgtEl>
                                          </p:cBhvr>
                                        </p:animEffect>
                                      </p:childTnLst>
                                    </p:cTn>
                                  </p:par>
                                  <p:par>
                                    <p:cTn id="12" presetID="35" presetClass="path" presetSubtype="0" accel="40000" fill="hold" nodeType="withEffect">
                                      <p:stCondLst>
                                        <p:cond delay="0"/>
                                      </p:stCondLst>
                                      <p:childTnLst>
                                        <p:animMotion origin="layout" path="M 0.0658 -3.7037E-7 L -1.38889E-6 -3.7037E-7 " pathEditMode="relative" rAng="0" ptsTypes="AA">
                                          <p:cBhvr>
                                            <p:cTn id="13" dur="500" fill="hold"/>
                                            <p:tgtEl>
                                              <p:spTgt spid="11"/>
                                            </p:tgtEl>
                                            <p:attrNameLst>
                                              <p:attrName>ppt_x</p:attrName>
                                              <p:attrName>ppt_y</p:attrName>
                                            </p:attrNameLst>
                                          </p:cBhvr>
                                          <p:rCtr x="-3299" y="0"/>
                                        </p:animMotion>
                                      </p:childTnLst>
                                    </p:cTn>
                                  </p:par>
                                  <p:par>
                                    <p:cTn id="14" presetID="10" presetClass="entr" presetSubtype="0" fill="hold" nodeType="withEffect">
                                      <p:stCondLst>
                                        <p:cond delay="3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00"/>
                                            <p:tgtEl>
                                              <p:spTgt spid="10"/>
                                            </p:tgtEl>
                                          </p:cBhvr>
                                        </p:animEffect>
                                      </p:childTnLst>
                                    </p:cTn>
                                  </p:par>
                                  <p:par>
                                    <p:cTn id="17" presetID="35" presetClass="path" presetSubtype="0" accel="40000" fill="hold" nodeType="withEffect">
                                      <p:stCondLst>
                                        <p:cond delay="300"/>
                                      </p:stCondLst>
                                      <p:childTnLst>
                                        <p:animMotion origin="layout" path="M 4.16667E-6 -2.46914E-6 L -0.09497 -2.46914E-6 " pathEditMode="relative" rAng="0" ptsTypes="AA">
                                          <p:cBhvr>
                                            <p:cTn id="18" dur="600" spd="-100000" fill="hold"/>
                                            <p:tgtEl>
                                              <p:spTgt spid="10"/>
                                            </p:tgtEl>
                                            <p:attrNameLst>
                                              <p:attrName>ppt_x</p:attrName>
                                              <p:attrName>ppt_y</p:attrName>
                                            </p:attrNameLst>
                                          </p:cBhvr>
                                          <p:rCtr x="-4757" y="0"/>
                                        </p:animMotion>
                                      </p:childTnLst>
                                    </p:cTn>
                                  </p:par>
                                  <p:par>
                                    <p:cTn id="19" presetID="10" presetClass="entr" presetSubtype="0" fill="hold" grpId="0" nodeType="withEffect">
                                      <p:stCondLst>
                                        <p:cond delay="8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800"/>
                                            <p:tgtEl>
                                              <p:spTgt spid="7"/>
                                            </p:tgtEl>
                                          </p:cBhvr>
                                        </p:animEffect>
                                      </p:childTnLst>
                                    </p:cTn>
                                  </p:par>
                                  <p:par>
                                    <p:cTn id="22" presetID="64" presetClass="path" presetSubtype="0" accel="50000" fill="hold" grpId="1" nodeType="withEffect">
                                      <p:stCondLst>
                                        <p:cond delay="800"/>
                                      </p:stCondLst>
                                      <p:childTnLst>
                                        <p:animMotion origin="layout" path="M 1.38889E-6 0.20031 L 1.38889E-6 3.08642E-6 " pathEditMode="relative" rAng="0" ptsTypes="AA">
                                          <p:cBhvr>
                                            <p:cTn id="23" dur="1000" fill="hold"/>
                                            <p:tgtEl>
                                              <p:spTgt spid="7"/>
                                            </p:tgtEl>
                                            <p:attrNameLst>
                                              <p:attrName>ppt_x</p:attrName>
                                              <p:attrName>ppt_y</p:attrName>
                                            </p:attrNameLst>
                                          </p:cBhvr>
                                          <p:rCtr x="0" y="-10031"/>
                                        </p:animMotion>
                                      </p:childTnLst>
                                    </p:cTn>
                                  </p:par>
                                </p:childTnLst>
                              </p:cTn>
                            </p:par>
                            <p:par>
                              <p:cTn id="24" fill="hold">
                                <p:stCondLst>
                                  <p:cond delay="2300"/>
                                </p:stCondLst>
                                <p:childTnLst>
                                  <p:par>
                                    <p:cTn id="25" presetID="10" presetClass="entr" presetSubtype="0" fill="hold" grpId="0" nodeType="after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fade">
                                          <p:cBhvr>
                                            <p:cTn id="27" dur="500"/>
                                            <p:tgtEl>
                                              <p:spTgt spid="13">
                                                <p:txEl>
                                                  <p:pRg st="0" end="0"/>
                                                </p:txEl>
                                              </p:spTgt>
                                            </p:tgtEl>
                                          </p:cBhvr>
                                        </p:animEffect>
                                      </p:childTnLst>
                                    </p:cTn>
                                  </p:par>
                                  <p:par>
                                    <p:cTn id="28" presetID="53" presetClass="entr" presetSubtype="16" fill="hold" grpId="0" nodeType="withEffect">
                                      <p:stCondLst>
                                        <p:cond delay="200"/>
                                      </p:stCondLst>
                                      <p:childTnLst>
                                        <p:set>
                                          <p:cBhvr>
                                            <p:cTn id="29" dur="1" fill="hold">
                                              <p:stCondLst>
                                                <p:cond delay="0"/>
                                              </p:stCondLst>
                                            </p:cTn>
                                            <p:tgtEl>
                                              <p:spTgt spid="15"/>
                                            </p:tgtEl>
                                            <p:attrNameLst>
                                              <p:attrName>style.visibility</p:attrName>
                                            </p:attrNameLst>
                                          </p:cBhvr>
                                          <p:to>
                                            <p:strVal val="visible"/>
                                          </p:to>
                                        </p:set>
                                        <p:anim calcmode="lin" valueType="num">
                                          <p:cBhvr>
                                            <p:cTn id="30" dur="400" fill="hold"/>
                                            <p:tgtEl>
                                              <p:spTgt spid="15"/>
                                            </p:tgtEl>
                                            <p:attrNameLst>
                                              <p:attrName>ppt_w</p:attrName>
                                            </p:attrNameLst>
                                          </p:cBhvr>
                                          <p:tavLst>
                                            <p:tav tm="0">
                                              <p:val>
                                                <p:fltVal val="0"/>
                                              </p:val>
                                            </p:tav>
                                            <p:tav tm="100000">
                                              <p:val>
                                                <p:strVal val="#ppt_w"/>
                                              </p:val>
                                            </p:tav>
                                          </p:tavLst>
                                        </p:anim>
                                        <p:anim calcmode="lin" valueType="num">
                                          <p:cBhvr>
                                            <p:cTn id="31" dur="400" fill="hold"/>
                                            <p:tgtEl>
                                              <p:spTgt spid="15"/>
                                            </p:tgtEl>
                                            <p:attrNameLst>
                                              <p:attrName>ppt_h</p:attrName>
                                            </p:attrNameLst>
                                          </p:cBhvr>
                                          <p:tavLst>
                                            <p:tav tm="0">
                                              <p:val>
                                                <p:fltVal val="0"/>
                                              </p:val>
                                            </p:tav>
                                            <p:tav tm="100000">
                                              <p:val>
                                                <p:strVal val="#ppt_h"/>
                                              </p:val>
                                            </p:tav>
                                          </p:tavLst>
                                        </p:anim>
                                        <p:animEffect transition="in" filter="fade">
                                          <p:cBhvr>
                                            <p:cTn id="32" dur="4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p:tmplLst>
              <p:tmpl>
                <p:tnLst>
                  <p:par>
                    <p:cTn presetID="10" presetClass="entr" presetSubtype="0" fill="hold" nodeType="withEffect">
                      <p:stCondLst>
                        <p:cond delay="800"/>
                      </p:stCondLst>
                      <p:childTnLst>
                        <p:set>
                          <p:cBhvr>
                            <p:cTn dur="1" fill="hold">
                              <p:stCondLst>
                                <p:cond delay="0"/>
                              </p:stCondLst>
                            </p:cTn>
                            <p:tgtEl>
                              <p:spTgt spid="7"/>
                            </p:tgtEl>
                            <p:attrNameLst>
                              <p:attrName>style.visibility</p:attrName>
                            </p:attrNameLst>
                          </p:cBhvr>
                          <p:to>
                            <p:strVal val="visible"/>
                          </p:to>
                        </p:set>
                        <p:animEffect transition="in" filter="fade">
                          <p:cBhvr>
                            <p:cTn dur="800"/>
                            <p:tgtEl>
                              <p:spTgt spid="7"/>
                            </p:tgtEl>
                          </p:cBhvr>
                        </p:animEffect>
                      </p:childTnLst>
                    </p:cTn>
                  </p:par>
                </p:tnLst>
              </p:tmpl>
            </p:tmplLst>
          </p:bldP>
          <p:bldP spid="7" grpId="1">
            <p:tmplLst>
              <p:tmpl>
                <p:tnLst>
                  <p:par>
                    <p:cTn presetID="64" presetClass="path" presetSubtype="0" accel="50000" fill="hold" nodeType="withEffect">
                      <p:stCondLst>
                        <p:cond delay="800"/>
                      </p:stCondLst>
                      <p:childTnLst>
                        <p:animMotion origin="layout" path="M 1.38889E-6 0.20031 L 1.38889E-6 3.08642E-6 " pathEditMode="relative" rAng="0" ptsTypes="AA">
                          <p:cBhvr>
                            <p:cTn dur="1000" fill="hold"/>
                            <p:tgtEl>
                              <p:spTgt spid="7"/>
                            </p:tgtEl>
                            <p:attrNameLst>
                              <p:attrName>ppt_x</p:attrName>
                              <p:attrName>ppt_y</p:attrName>
                            </p:attrNameLst>
                          </p:cBhvr>
                          <p:rCtr x="0" y="-10031"/>
                        </p:animMotion>
                      </p:childTnLst>
                    </p:cTn>
                  </p:par>
                </p:tnLst>
              </p:tmpl>
            </p:tmplLst>
          </p:bldP>
          <p:bldP spid="13" grpId="0" build="p"/>
          <p:bldP spid="15" grpId="0"/>
        </p:bldLst>
      </p:timing>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Orange - CodeVideo">
    <p:spTree>
      <p:nvGrpSpPr>
        <p:cNvPr id="1" name=""/>
        <p:cNvGrpSpPr/>
        <p:nvPr/>
      </p:nvGrpSpPr>
      <p:grpSpPr>
        <a:xfrm>
          <a:off x="0" y="0"/>
          <a:ext cx="0" cy="0"/>
          <a:chOff x="0" y="0"/>
          <a:chExt cx="0" cy="0"/>
        </a:xfrm>
      </p:grpSpPr>
      <p:sp>
        <p:nvSpPr>
          <p:cNvPr id="6" name="Rectangle 5"/>
          <p:cNvSpPr/>
          <p:nvPr/>
        </p:nvSpPr>
        <p:spPr>
          <a:xfrm>
            <a:off x="200024" y="494859"/>
            <a:ext cx="8748713" cy="324607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Content Placeholder 18"/>
          <p:cNvSpPr>
            <a:spLocks noGrp="1"/>
          </p:cNvSpPr>
          <p:nvPr>
            <p:ph sz="quarter" idx="11" hasCustomPrompt="1"/>
          </p:nvPr>
        </p:nvSpPr>
        <p:spPr>
          <a:xfrm>
            <a:off x="200025" y="491683"/>
            <a:ext cx="8748710" cy="3249247"/>
          </a:xfrm>
          <a:prstGeom prst="rect">
            <a:avLst/>
          </a:prstGeom>
        </p:spPr>
        <p:txBody>
          <a:bodyPr>
            <a:normAutofit/>
          </a:bodyPr>
          <a:lstStyle>
            <a:lvl1pPr marL="0" indent="0">
              <a:buNone/>
              <a:defRPr sz="2400">
                <a:solidFill>
                  <a:schemeClr val="bg2"/>
                </a:solidFill>
                <a:latin typeface="Consolas" panose="020B0609020204030204" pitchFamily="49" charset="0"/>
                <a:cs typeface="Consolas" panose="020B0609020204030204" pitchFamily="49"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GB" dirty="0" smtClean="0"/>
              <a:t>Code Goes here</a:t>
            </a:r>
            <a:endParaRPr lang="en-GB" dirty="0"/>
          </a:p>
        </p:txBody>
      </p:sp>
      <p:sp>
        <p:nvSpPr>
          <p:cNvPr id="7" name="Rectangle 6"/>
          <p:cNvSpPr/>
          <p:nvPr/>
        </p:nvSpPr>
        <p:spPr>
          <a:xfrm>
            <a:off x="200025" y="3867373"/>
            <a:ext cx="8748713" cy="108086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13"/>
          <p:cNvSpPr/>
          <p:nvPr/>
        </p:nvSpPr>
        <p:spPr>
          <a:xfrm>
            <a:off x="200024" y="217010"/>
            <a:ext cx="8748713" cy="27784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Content Placeholder 16"/>
          <p:cNvSpPr>
            <a:spLocks noGrp="1"/>
          </p:cNvSpPr>
          <p:nvPr>
            <p:ph sz="quarter" idx="10" hasCustomPrompt="1"/>
          </p:nvPr>
        </p:nvSpPr>
        <p:spPr>
          <a:xfrm>
            <a:off x="282709" y="159096"/>
            <a:ext cx="8700921" cy="332587"/>
          </a:xfrm>
          <a:prstGeom prst="rect">
            <a:avLst/>
          </a:prstGeom>
        </p:spPr>
        <p:txBody>
          <a:bodyPr>
            <a:noAutofit/>
          </a:bodyPr>
          <a:lstStyle>
            <a:lvl1pPr marL="0" indent="0" algn="r">
              <a:buNone/>
              <a:defRPr sz="2000">
                <a:solidFill>
                  <a:schemeClr val="bg2"/>
                </a:solidFill>
                <a:latin typeface="Consolas" panose="020B0609020204030204" pitchFamily="49" charset="0"/>
                <a:cs typeface="Consolas" panose="020B0609020204030204" pitchFamily="49" charset="0"/>
              </a:defRPr>
            </a:lvl1pPr>
          </a:lstStyle>
          <a:p>
            <a:pPr lvl="0"/>
            <a:r>
              <a:rPr lang="en-GB" dirty="0" smtClean="0"/>
              <a:t>http://www.github.com</a:t>
            </a:r>
            <a:endParaRPr lang="en-GB" dirty="0"/>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6948264" y="4413251"/>
            <a:ext cx="1733168" cy="534987"/>
            <a:chOff x="6778625" y="3338512"/>
            <a:chExt cx="1738313" cy="536575"/>
          </a:xfrm>
        </p:grpSpPr>
        <p:sp>
          <p:nvSpPr>
            <p:cNvPr id="11" name="Freeform 5"/>
            <p:cNvSpPr>
              <a:spLocks/>
            </p:cNvSpPr>
            <p:nvPr/>
          </p:nvSpPr>
          <p:spPr bwMode="auto">
            <a:xfrm>
              <a:off x="6778625" y="3338512"/>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96261571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2.5E-6 3.45679E-6 L -0.07952 3.45679E-6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2.5E-6 3.45679E-6 L -0.07952 3.45679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Green - CodeVideo">
    <p:spTree>
      <p:nvGrpSpPr>
        <p:cNvPr id="1" name=""/>
        <p:cNvGrpSpPr/>
        <p:nvPr/>
      </p:nvGrpSpPr>
      <p:grpSpPr>
        <a:xfrm>
          <a:off x="0" y="0"/>
          <a:ext cx="0" cy="0"/>
          <a:chOff x="0" y="0"/>
          <a:chExt cx="0" cy="0"/>
        </a:xfrm>
      </p:grpSpPr>
      <p:sp>
        <p:nvSpPr>
          <p:cNvPr id="6" name="Rectangle 5"/>
          <p:cNvSpPr/>
          <p:nvPr/>
        </p:nvSpPr>
        <p:spPr>
          <a:xfrm>
            <a:off x="200024" y="494859"/>
            <a:ext cx="8748713" cy="324607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Content Placeholder 18"/>
          <p:cNvSpPr>
            <a:spLocks noGrp="1"/>
          </p:cNvSpPr>
          <p:nvPr>
            <p:ph sz="quarter" idx="11" hasCustomPrompt="1"/>
          </p:nvPr>
        </p:nvSpPr>
        <p:spPr>
          <a:xfrm>
            <a:off x="200025" y="491683"/>
            <a:ext cx="8748710" cy="3249247"/>
          </a:xfrm>
          <a:prstGeom prst="rect">
            <a:avLst/>
          </a:prstGeom>
        </p:spPr>
        <p:txBody>
          <a:bodyPr>
            <a:normAutofit/>
          </a:bodyPr>
          <a:lstStyle>
            <a:lvl1pPr marL="0" indent="0">
              <a:buNone/>
              <a:defRPr sz="2400">
                <a:solidFill>
                  <a:schemeClr val="bg2"/>
                </a:solidFill>
                <a:latin typeface="Consolas" panose="020B0609020204030204" pitchFamily="49" charset="0"/>
                <a:cs typeface="Consolas" panose="020B0609020204030204" pitchFamily="49"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GB" dirty="0" smtClean="0"/>
              <a:t>Code Goes here</a:t>
            </a:r>
            <a:endParaRPr lang="en-GB" dirty="0"/>
          </a:p>
        </p:txBody>
      </p:sp>
      <p:sp>
        <p:nvSpPr>
          <p:cNvPr id="7" name="Rectangle 6"/>
          <p:cNvSpPr/>
          <p:nvPr/>
        </p:nvSpPr>
        <p:spPr>
          <a:xfrm>
            <a:off x="200025" y="3867373"/>
            <a:ext cx="8748713" cy="108086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13"/>
          <p:cNvSpPr/>
          <p:nvPr/>
        </p:nvSpPr>
        <p:spPr>
          <a:xfrm>
            <a:off x="200024" y="217010"/>
            <a:ext cx="8748713" cy="277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Content Placeholder 16"/>
          <p:cNvSpPr>
            <a:spLocks noGrp="1"/>
          </p:cNvSpPr>
          <p:nvPr>
            <p:ph sz="quarter" idx="10" hasCustomPrompt="1"/>
          </p:nvPr>
        </p:nvSpPr>
        <p:spPr>
          <a:xfrm>
            <a:off x="282709" y="159096"/>
            <a:ext cx="8700921" cy="332587"/>
          </a:xfrm>
          <a:prstGeom prst="rect">
            <a:avLst/>
          </a:prstGeom>
        </p:spPr>
        <p:txBody>
          <a:bodyPr>
            <a:noAutofit/>
          </a:bodyPr>
          <a:lstStyle>
            <a:lvl1pPr marL="0" indent="0" algn="r">
              <a:buNone/>
              <a:defRPr sz="2000">
                <a:solidFill>
                  <a:schemeClr val="bg2"/>
                </a:solidFill>
                <a:latin typeface="Consolas" panose="020B0609020204030204" pitchFamily="49" charset="0"/>
                <a:cs typeface="Consolas" panose="020B0609020204030204" pitchFamily="49" charset="0"/>
              </a:defRPr>
            </a:lvl1pPr>
          </a:lstStyle>
          <a:p>
            <a:pPr lvl="0"/>
            <a:r>
              <a:rPr lang="en-GB" dirty="0" smtClean="0"/>
              <a:t>http://www.github.com</a:t>
            </a:r>
            <a:endParaRPr lang="en-GB" dirty="0"/>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6948264" y="4413251"/>
            <a:ext cx="1733168" cy="534987"/>
            <a:chOff x="6778625" y="3338512"/>
            <a:chExt cx="1738313" cy="536575"/>
          </a:xfrm>
        </p:grpSpPr>
        <p:sp>
          <p:nvSpPr>
            <p:cNvPr id="11" name="Freeform 5"/>
            <p:cNvSpPr>
              <a:spLocks/>
            </p:cNvSpPr>
            <p:nvPr/>
          </p:nvSpPr>
          <p:spPr bwMode="auto">
            <a:xfrm>
              <a:off x="6778625" y="3338512"/>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33755771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2.5E-6 3.45679E-6 L -0.07952 3.45679E-6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2.5E-6 3.45679E-6 L -0.07952 3.45679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p:spTree>
      <p:nvGrpSpPr>
        <p:cNvPr id="1" name=""/>
        <p:cNvGrpSpPr/>
        <p:nvPr/>
      </p:nvGrpSpPr>
      <p:grpSpPr>
        <a:xfrm>
          <a:off x="0" y="0"/>
          <a:ext cx="0" cy="0"/>
          <a:chOff x="0" y="0"/>
          <a:chExt cx="0" cy="0"/>
        </a:xfrm>
      </p:grpSpPr>
      <p:sp>
        <p:nvSpPr>
          <p:cNvPr id="6" name="Rectangle 5"/>
          <p:cNvSpPr/>
          <p:nvPr/>
        </p:nvSpPr>
        <p:spPr>
          <a:xfrm>
            <a:off x="200024" y="195486"/>
            <a:ext cx="8748713" cy="35454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p:cNvSpPr/>
          <p:nvPr/>
        </p:nvSpPr>
        <p:spPr>
          <a:xfrm>
            <a:off x="200025" y="3867373"/>
            <a:ext cx="8748713" cy="1080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7020272" y="4407805"/>
            <a:ext cx="1733168" cy="534987"/>
            <a:chOff x="6778624" y="3338515"/>
            <a:chExt cx="1738313" cy="536575"/>
          </a:xfrm>
        </p:grpSpPr>
        <p:sp>
          <p:nvSpPr>
            <p:cNvPr id="11" name="Freeform 5"/>
            <p:cNvSpPr>
              <a:spLocks/>
            </p:cNvSpPr>
            <p:nvPr/>
          </p:nvSpPr>
          <p:spPr bwMode="auto">
            <a:xfrm>
              <a:off x="6778624" y="3338515"/>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42110514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0 -6.17284E-7 L -0.07951 -6.17284E-7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5.55556E-7 -1.35802E-6 L -0.07951 -1.35802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_Picture">
    <p:spTree>
      <p:nvGrpSpPr>
        <p:cNvPr id="1" name=""/>
        <p:cNvGrpSpPr/>
        <p:nvPr/>
      </p:nvGrpSpPr>
      <p:grpSpPr>
        <a:xfrm>
          <a:off x="0" y="0"/>
          <a:ext cx="0" cy="0"/>
          <a:chOff x="0" y="0"/>
          <a:chExt cx="0" cy="0"/>
        </a:xfrm>
      </p:grpSpPr>
      <p:sp>
        <p:nvSpPr>
          <p:cNvPr id="6" name="Rectangle 5"/>
          <p:cNvSpPr/>
          <p:nvPr/>
        </p:nvSpPr>
        <p:spPr>
          <a:xfrm>
            <a:off x="200024" y="195486"/>
            <a:ext cx="8748713" cy="35454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p:cNvSpPr/>
          <p:nvPr/>
        </p:nvSpPr>
        <p:spPr>
          <a:xfrm>
            <a:off x="200025" y="3867373"/>
            <a:ext cx="8748713" cy="108086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7020272" y="4407805"/>
            <a:ext cx="1733168" cy="534987"/>
            <a:chOff x="6778624" y="3338515"/>
            <a:chExt cx="1738313" cy="536575"/>
          </a:xfrm>
        </p:grpSpPr>
        <p:sp>
          <p:nvSpPr>
            <p:cNvPr id="11" name="Freeform 5"/>
            <p:cNvSpPr>
              <a:spLocks/>
            </p:cNvSpPr>
            <p:nvPr/>
          </p:nvSpPr>
          <p:spPr bwMode="auto">
            <a:xfrm>
              <a:off x="6778624" y="3338515"/>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67256340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0 -6.17284E-7 L -0.07951 -6.17284E-7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5.55556E-7 -1.35802E-6 L -0.07951 -1.35802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Picture">
    <p:spTree>
      <p:nvGrpSpPr>
        <p:cNvPr id="1" name=""/>
        <p:cNvGrpSpPr/>
        <p:nvPr/>
      </p:nvGrpSpPr>
      <p:grpSpPr>
        <a:xfrm>
          <a:off x="0" y="0"/>
          <a:ext cx="0" cy="0"/>
          <a:chOff x="0" y="0"/>
          <a:chExt cx="0" cy="0"/>
        </a:xfrm>
      </p:grpSpPr>
      <p:sp>
        <p:nvSpPr>
          <p:cNvPr id="6" name="Rectangle 5"/>
          <p:cNvSpPr/>
          <p:nvPr/>
        </p:nvSpPr>
        <p:spPr>
          <a:xfrm>
            <a:off x="200024" y="195486"/>
            <a:ext cx="8748713" cy="35454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p:cNvSpPr/>
          <p:nvPr/>
        </p:nvSpPr>
        <p:spPr>
          <a:xfrm>
            <a:off x="200025" y="3867373"/>
            <a:ext cx="8748713" cy="10808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7020272" y="4407805"/>
            <a:ext cx="1733168" cy="534987"/>
            <a:chOff x="6778624" y="3338515"/>
            <a:chExt cx="1738313" cy="536575"/>
          </a:xfrm>
        </p:grpSpPr>
        <p:sp>
          <p:nvSpPr>
            <p:cNvPr id="11" name="Freeform 5"/>
            <p:cNvSpPr>
              <a:spLocks/>
            </p:cNvSpPr>
            <p:nvPr/>
          </p:nvSpPr>
          <p:spPr bwMode="auto">
            <a:xfrm>
              <a:off x="6778624" y="3338515"/>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48813057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0 -6.17284E-7 L -0.07951 -6.17284E-7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5.55556E-7 -1.35802E-6 L -0.07951 -1.35802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_Picture">
    <p:spTree>
      <p:nvGrpSpPr>
        <p:cNvPr id="1" name=""/>
        <p:cNvGrpSpPr/>
        <p:nvPr/>
      </p:nvGrpSpPr>
      <p:grpSpPr>
        <a:xfrm>
          <a:off x="0" y="0"/>
          <a:ext cx="0" cy="0"/>
          <a:chOff x="0" y="0"/>
          <a:chExt cx="0" cy="0"/>
        </a:xfrm>
      </p:grpSpPr>
      <p:sp>
        <p:nvSpPr>
          <p:cNvPr id="6" name="Rectangle 5"/>
          <p:cNvSpPr/>
          <p:nvPr/>
        </p:nvSpPr>
        <p:spPr>
          <a:xfrm>
            <a:off x="200024" y="195486"/>
            <a:ext cx="8748713" cy="35454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p:cNvSpPr/>
          <p:nvPr/>
        </p:nvSpPr>
        <p:spPr>
          <a:xfrm>
            <a:off x="200025" y="3867373"/>
            <a:ext cx="8748713" cy="108086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7020272" y="4407805"/>
            <a:ext cx="1733168" cy="534987"/>
            <a:chOff x="6778624" y="3338515"/>
            <a:chExt cx="1738313" cy="536575"/>
          </a:xfrm>
        </p:grpSpPr>
        <p:sp>
          <p:nvSpPr>
            <p:cNvPr id="11" name="Freeform 5"/>
            <p:cNvSpPr>
              <a:spLocks/>
            </p:cNvSpPr>
            <p:nvPr/>
          </p:nvSpPr>
          <p:spPr bwMode="auto">
            <a:xfrm>
              <a:off x="6778624" y="3338515"/>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93010118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0 -6.17284E-7 L -0.07951 -6.17284E-7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5.55556E-7 -1.35802E-6 L -0.07951 -1.35802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Purple - PicInfo">
    <p:spTree>
      <p:nvGrpSpPr>
        <p:cNvPr id="1" name=""/>
        <p:cNvGrpSpPr/>
        <p:nvPr/>
      </p:nvGrpSpPr>
      <p:grpSpPr>
        <a:xfrm>
          <a:off x="0" y="0"/>
          <a:ext cx="0" cy="0"/>
          <a:chOff x="0" y="0"/>
          <a:chExt cx="0" cy="0"/>
        </a:xfrm>
      </p:grpSpPr>
      <p:sp>
        <p:nvSpPr>
          <p:cNvPr id="3" name="Rectangle 2"/>
          <p:cNvSpPr/>
          <p:nvPr/>
        </p:nvSpPr>
        <p:spPr>
          <a:xfrm>
            <a:off x="200025" y="195485"/>
            <a:ext cx="4267472" cy="2893881"/>
          </a:xfrm>
          <a:prstGeom prst="rect">
            <a:avLst/>
          </a:prstGeom>
          <a:solidFill>
            <a:srgbClr val="8D2E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2756376" y="2800350"/>
            <a:ext cx="1577769" cy="520066"/>
          </a:xfrm>
          <a:prstGeom prst="rect">
            <a:avLst/>
          </a:prstGeom>
        </p:spPr>
      </p:pic>
      <p:sp>
        <p:nvSpPr>
          <p:cNvPr id="7" name="Rectangle 6"/>
          <p:cNvSpPr/>
          <p:nvPr/>
        </p:nvSpPr>
        <p:spPr>
          <a:xfrm>
            <a:off x="200025" y="3291840"/>
            <a:ext cx="4267472" cy="16563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6773" y="3587548"/>
            <a:ext cx="168478" cy="16847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048500"/>
            <a:ext cx="168478" cy="16847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503266"/>
            <a:ext cx="168478" cy="168478"/>
          </a:xfrm>
          <a:prstGeom prst="rect">
            <a:avLst/>
          </a:prstGeom>
        </p:spPr>
      </p:pic>
      <p:sp>
        <p:nvSpPr>
          <p:cNvPr id="20" name="Text Placeholder 14"/>
          <p:cNvSpPr>
            <a:spLocks noGrp="1"/>
          </p:cNvSpPr>
          <p:nvPr>
            <p:ph type="body" sz="quarter" idx="11"/>
          </p:nvPr>
        </p:nvSpPr>
        <p:spPr>
          <a:xfrm>
            <a:off x="710150" y="3465277"/>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1" name="Text Placeholder 14"/>
          <p:cNvSpPr>
            <a:spLocks noGrp="1"/>
          </p:cNvSpPr>
          <p:nvPr>
            <p:ph type="body" sz="quarter" idx="12"/>
          </p:nvPr>
        </p:nvSpPr>
        <p:spPr>
          <a:xfrm>
            <a:off x="718889" y="3926229"/>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2" name="Text Placeholder 14"/>
          <p:cNvSpPr>
            <a:spLocks noGrp="1"/>
          </p:cNvSpPr>
          <p:nvPr>
            <p:ph type="body" sz="quarter" idx="13"/>
          </p:nvPr>
        </p:nvSpPr>
        <p:spPr>
          <a:xfrm>
            <a:off x="718889" y="4387181"/>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4" name="Picture Placeholder 23"/>
          <p:cNvSpPr>
            <a:spLocks noGrp="1"/>
          </p:cNvSpPr>
          <p:nvPr>
            <p:ph type="pic" sz="quarter" idx="14"/>
          </p:nvPr>
        </p:nvSpPr>
        <p:spPr>
          <a:xfrm>
            <a:off x="4653976" y="195263"/>
            <a:ext cx="4288889" cy="4752975"/>
          </a:xfrm>
          <a:prstGeom prst="rect">
            <a:avLst/>
          </a:prstGeom>
        </p:spPr>
        <p:txBody>
          <a:bodyPr/>
          <a:lstStyle/>
          <a:p>
            <a:r>
              <a:rPr lang="en-US" smtClean="0"/>
              <a:t>Click icon to add picture</a:t>
            </a:r>
            <a:endParaRPr lang="en-GB" dirty="0"/>
          </a:p>
        </p:txBody>
      </p:sp>
      <p:sp>
        <p:nvSpPr>
          <p:cNvPr id="25" name="Title 24"/>
          <p:cNvSpPr>
            <a:spLocks noGrp="1"/>
          </p:cNvSpPr>
          <p:nvPr>
            <p:ph type="title"/>
          </p:nvPr>
        </p:nvSpPr>
        <p:spPr>
          <a:xfrm>
            <a:off x="287535" y="338791"/>
            <a:ext cx="4092451" cy="2660575"/>
          </a:xfrm>
          <a:prstGeom prst="rect">
            <a:avLst/>
          </a:prstGeom>
        </p:spPr>
        <p:txBody>
          <a:bodyPr/>
          <a:lstStyle>
            <a:lvl1pPr>
              <a:defRPr sz="6000"/>
            </a:lvl1pPr>
          </a:lstStyle>
          <a:p>
            <a:r>
              <a:rPr lang="en-US" smtClean="0"/>
              <a:t>Click to edit Master title style</a:t>
            </a:r>
            <a:endParaRPr lang="en-GB" dirty="0"/>
          </a:p>
        </p:txBody>
      </p:sp>
    </p:spTree>
    <p:extLst>
      <p:ext uri="{BB962C8B-B14F-4D97-AF65-F5344CB8AC3E}">
        <p14:creationId xmlns:p14="http://schemas.microsoft.com/office/powerpoint/2010/main" val="10505965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14:presetBounceEnd="48000">
                                      <p:stCondLst>
                                        <p:cond delay="800"/>
                                      </p:stCondLst>
                                      <p:childTnLst>
                                        <p:animMotion origin="layout" path="M -0.08107 -1.7284E-6 L -3.61111E-6 -1.7284E-6 " pathEditMode="relative" rAng="0" ptsTypes="AA" p14:bounceEnd="48000">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stCondLst>
                                        <p:cond delay="800"/>
                                      </p:stCondLst>
                                      <p:childTnLst>
                                        <p:animMotion origin="layout" path="M -0.08107 -1.7284E-6 L -3.61111E-6 -1.7284E-6 " pathEditMode="relative" rAng="0" ptsTypes="AA">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Purple - Pointers">
    <p:spTree>
      <p:nvGrpSpPr>
        <p:cNvPr id="1" name=""/>
        <p:cNvGrpSpPr/>
        <p:nvPr/>
      </p:nvGrpSpPr>
      <p:grpSpPr>
        <a:xfrm>
          <a:off x="0" y="0"/>
          <a:ext cx="0" cy="0"/>
          <a:chOff x="0" y="0"/>
          <a:chExt cx="0" cy="0"/>
        </a:xfrm>
      </p:grpSpPr>
      <p:sp>
        <p:nvSpPr>
          <p:cNvPr id="3" name="Rectangle 2"/>
          <p:cNvSpPr/>
          <p:nvPr/>
        </p:nvSpPr>
        <p:spPr>
          <a:xfrm>
            <a:off x="200025" y="195486"/>
            <a:ext cx="5408294" cy="1507962"/>
          </a:xfrm>
          <a:prstGeom prst="rect">
            <a:avLst/>
          </a:prstGeom>
          <a:solidFill>
            <a:srgbClr val="8D2E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030550" y="1347640"/>
            <a:ext cx="1577769" cy="520066"/>
          </a:xfrm>
          <a:prstGeom prst="rect">
            <a:avLst/>
          </a:prstGeom>
        </p:spPr>
      </p:pic>
      <p:sp>
        <p:nvSpPr>
          <p:cNvPr id="7" name="Rectangle 6"/>
          <p:cNvSpPr/>
          <p:nvPr/>
        </p:nvSpPr>
        <p:spPr>
          <a:xfrm>
            <a:off x="200024" y="1846751"/>
            <a:ext cx="5408295" cy="310148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Text Placeholder 14"/>
          <p:cNvSpPr>
            <a:spLocks noGrp="1"/>
          </p:cNvSpPr>
          <p:nvPr>
            <p:ph type="body" sz="quarter" idx="11"/>
          </p:nvPr>
        </p:nvSpPr>
        <p:spPr>
          <a:xfrm>
            <a:off x="367250" y="2072640"/>
            <a:ext cx="5035330" cy="2636520"/>
          </a:xfrm>
          <a:prstGeom prst="rect">
            <a:avLst/>
          </a:prstGeom>
        </p:spPr>
        <p:txBody>
          <a:bodyPr/>
          <a:lstStyle>
            <a:lvl1pPr marL="342900" indent="-342900">
              <a:buFont typeface="Arial" panose="020B0604020202020204" pitchFamily="34" charset="0"/>
              <a:buChar char="•"/>
              <a:defRPr sz="1600">
                <a:solidFill>
                  <a:schemeClr val="bg1"/>
                </a:solidFill>
                <a:latin typeface="Arial" panose="020B0604020202020204" pitchFamily="34" charset="0"/>
                <a:cs typeface="Arial" panose="020B0604020202020204" pitchFamily="34" charset="0"/>
              </a:defRPr>
            </a:lvl1pPr>
          </a:lstStyle>
          <a:p>
            <a:pPr lvl="0"/>
            <a:r>
              <a:rPr lang="en-US" dirty="0" smtClean="0"/>
              <a:t>Click to edit Master text styles</a:t>
            </a:r>
          </a:p>
        </p:txBody>
      </p:sp>
      <p:sp>
        <p:nvSpPr>
          <p:cNvPr id="24" name="Picture Placeholder 23"/>
          <p:cNvSpPr>
            <a:spLocks noGrp="1"/>
          </p:cNvSpPr>
          <p:nvPr>
            <p:ph type="pic" sz="quarter" idx="14"/>
          </p:nvPr>
        </p:nvSpPr>
        <p:spPr>
          <a:xfrm>
            <a:off x="5760720" y="195263"/>
            <a:ext cx="3182145" cy="4752975"/>
          </a:xfrm>
          <a:prstGeom prst="rect">
            <a:avLst/>
          </a:prstGeom>
        </p:spPr>
        <p:txBody>
          <a:bodyPr/>
          <a:lstStyle/>
          <a:p>
            <a:r>
              <a:rPr lang="en-US" smtClean="0"/>
              <a:t>Click icon to add picture</a:t>
            </a:r>
            <a:endParaRPr lang="en-GB" dirty="0"/>
          </a:p>
        </p:txBody>
      </p:sp>
      <p:sp>
        <p:nvSpPr>
          <p:cNvPr id="25" name="Title 24"/>
          <p:cNvSpPr>
            <a:spLocks noGrp="1"/>
          </p:cNvSpPr>
          <p:nvPr>
            <p:ph type="title"/>
          </p:nvPr>
        </p:nvSpPr>
        <p:spPr>
          <a:xfrm>
            <a:off x="287535" y="338791"/>
            <a:ext cx="5115045" cy="1364655"/>
          </a:xfrm>
          <a:prstGeom prst="rect">
            <a:avLst/>
          </a:prstGeom>
        </p:spPr>
        <p:txBody>
          <a:bodyPr/>
          <a:lstStyle>
            <a:lvl1pPr>
              <a:defRPr sz="3600"/>
            </a:lvl1pPr>
          </a:lstStyle>
          <a:p>
            <a:r>
              <a:rPr lang="en-US" dirty="0" smtClean="0"/>
              <a:t>Click to edit Master title style</a:t>
            </a:r>
            <a:endParaRPr lang="en-GB" dirty="0"/>
          </a:p>
        </p:txBody>
      </p:sp>
    </p:spTree>
    <p:extLst>
      <p:ext uri="{BB962C8B-B14F-4D97-AF65-F5344CB8AC3E}">
        <p14:creationId xmlns:p14="http://schemas.microsoft.com/office/powerpoint/2010/main" val="369074929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14:presetBounceEnd="48000">
                                      <p:stCondLst>
                                        <p:cond delay="800"/>
                                      </p:stCondLst>
                                      <p:childTnLst>
                                        <p:animMotion origin="layout" path="M -0.08107 -4.32099E-6 L -3.33333E-6 -4.32099E-6 " pathEditMode="relative" rAng="0" ptsTypes="AA" p14:bounceEnd="48000">
                                          <p:cBhvr>
                                            <p:cTn id="21" dur="400" fill="hold"/>
                                            <p:tgtEl>
                                              <p:spTgt spid="6"/>
                                            </p:tgtEl>
                                            <p:attrNameLst>
                                              <p:attrName>ppt_x</p:attrName>
                                              <p:attrName>ppt_y</p:attrName>
                                            </p:attrNameLst>
                                          </p:cBhvr>
                                          <p:rCtr x="4045" y="0"/>
                                        </p:animMotion>
                                      </p:childTnLst>
                                    </p:cTn>
                                  </p:par>
                                  <p:par>
                                    <p:cTn id="22" presetID="2" presetClass="entr" presetSubtype="4" fill="hold" grpId="0" nodeType="withEffect">
                                      <p:stCondLst>
                                        <p:cond delay="800"/>
                                      </p:stCondLst>
                                      <p:childTnLst>
                                        <p:set>
                                          <p:cBhvr>
                                            <p:cTn id="23" dur="1" fill="hold">
                                              <p:stCondLst>
                                                <p:cond delay="0"/>
                                              </p:stCondLst>
                                            </p:cTn>
                                            <p:tgtEl>
                                              <p:spTgt spid="20">
                                                <p:txEl>
                                                  <p:pRg st="0" end="0"/>
                                                </p:txEl>
                                              </p:spTgt>
                                            </p:tgtEl>
                                            <p:attrNameLst>
                                              <p:attrName>style.visibility</p:attrName>
                                            </p:attrNameLst>
                                          </p:cBhvr>
                                          <p:to>
                                            <p:strVal val="visible"/>
                                          </p:to>
                                        </p:set>
                                        <p:anim calcmode="lin" valueType="num">
                                          <p:cBhvr additive="base">
                                            <p:cTn id="24"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20">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3" grpId="2" animBg="1"/>
          <p:bldP spid="7" grpId="0" animBg="1"/>
          <p:bldP spid="7" grpId="1" animBg="1"/>
          <p:bldP spid="7" grpId="2" animBg="1"/>
          <p:bldP spid="20" grpId="0" build="p">
            <p:tmplLst>
              <p:tmpl lvl="1">
                <p:tnLst>
                  <p:par>
                    <p:cTn presetID="2" presetClass="entr" presetSubtype="4" fill="hold" nodeType="withEffect">
                      <p:stCondLst>
                        <p:cond delay="80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ppt_x"/>
                              </p:val>
                            </p:tav>
                            <p:tav tm="100000">
                              <p:val>
                                <p:strVal val="#ppt_x"/>
                              </p:val>
                            </p:tav>
                          </p:tavLst>
                        </p:anim>
                        <p:anim calcmode="lin" valueType="num">
                          <p:cBhvr additive="base">
                            <p:cTn dur="500" fill="hold"/>
                            <p:tgtEl>
                              <p:spTgt spid="20"/>
                            </p:tgtEl>
                            <p:attrNameLst>
                              <p:attrName>ppt_y</p:attrName>
                            </p:attrNameLst>
                          </p:cBhvr>
                          <p:tavLst>
                            <p:tav tm="0">
                              <p:val>
                                <p:strVal val="1+#ppt_h/2"/>
                              </p:val>
                            </p:tav>
                            <p:tav tm="100000">
                              <p:val>
                                <p:strVal val="#ppt_y"/>
                              </p:val>
                            </p:tav>
                          </p:tavLst>
                        </p:anim>
                      </p:childTnLst>
                    </p:cTn>
                  </p:par>
                </p:tnLst>
              </p:tmpl>
            </p:tmplLst>
          </p:bldP>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stCondLst>
                                        <p:cond delay="800"/>
                                      </p:stCondLst>
                                      <p:childTnLst>
                                        <p:animMotion origin="layout" path="M -0.08107 -4.32099E-6 L -3.33333E-6 -4.32099E-6 " pathEditMode="relative" rAng="0" ptsTypes="AA">
                                          <p:cBhvr>
                                            <p:cTn id="21" dur="400" fill="hold"/>
                                            <p:tgtEl>
                                              <p:spTgt spid="6"/>
                                            </p:tgtEl>
                                            <p:attrNameLst>
                                              <p:attrName>ppt_x</p:attrName>
                                              <p:attrName>ppt_y</p:attrName>
                                            </p:attrNameLst>
                                          </p:cBhvr>
                                          <p:rCtr x="4045" y="0"/>
                                        </p:animMotion>
                                      </p:childTnLst>
                                    </p:cTn>
                                  </p:par>
                                  <p:par>
                                    <p:cTn id="22" presetID="2" presetClass="entr" presetSubtype="4" fill="hold" grpId="0" nodeType="withEffect">
                                      <p:stCondLst>
                                        <p:cond delay="800"/>
                                      </p:stCondLst>
                                      <p:childTnLst>
                                        <p:set>
                                          <p:cBhvr>
                                            <p:cTn id="23" dur="1" fill="hold">
                                              <p:stCondLst>
                                                <p:cond delay="0"/>
                                              </p:stCondLst>
                                            </p:cTn>
                                            <p:tgtEl>
                                              <p:spTgt spid="20">
                                                <p:txEl>
                                                  <p:pRg st="0" end="0"/>
                                                </p:txEl>
                                              </p:spTgt>
                                            </p:tgtEl>
                                            <p:attrNameLst>
                                              <p:attrName>style.visibility</p:attrName>
                                            </p:attrNameLst>
                                          </p:cBhvr>
                                          <p:to>
                                            <p:strVal val="visible"/>
                                          </p:to>
                                        </p:set>
                                        <p:anim calcmode="lin" valueType="num">
                                          <p:cBhvr additive="base">
                                            <p:cTn id="24"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20">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3" grpId="2" animBg="1"/>
          <p:bldP spid="7" grpId="0" animBg="1"/>
          <p:bldP spid="7" grpId="1" animBg="1"/>
          <p:bldP spid="7" grpId="2" animBg="1"/>
          <p:bldP spid="20" grpId="0" build="p">
            <p:tmplLst>
              <p:tmpl lvl="1">
                <p:tnLst>
                  <p:par>
                    <p:cTn presetID="2" presetClass="entr" presetSubtype="4" fill="hold" nodeType="withEffect">
                      <p:stCondLst>
                        <p:cond delay="80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ppt_x"/>
                              </p:val>
                            </p:tav>
                            <p:tav tm="100000">
                              <p:val>
                                <p:strVal val="#ppt_x"/>
                              </p:val>
                            </p:tav>
                          </p:tavLst>
                        </p:anim>
                        <p:anim calcmode="lin" valueType="num">
                          <p:cBhvr additive="base">
                            <p:cTn dur="500" fill="hold"/>
                            <p:tgtEl>
                              <p:spTgt spid="20"/>
                            </p:tgtEl>
                            <p:attrNameLst>
                              <p:attrName>ppt_y</p:attrName>
                            </p:attrNameLst>
                          </p:cBhvr>
                          <p:tavLst>
                            <p:tav tm="0">
                              <p:val>
                                <p:strVal val="1+#ppt_h/2"/>
                              </p:val>
                            </p:tav>
                            <p:tav tm="100000">
                              <p:val>
                                <p:strVal val="#ppt_y"/>
                              </p:val>
                            </p:tav>
                          </p:tavLst>
                        </p:anim>
                      </p:childTnLst>
                    </p:cTn>
                  </p:par>
                </p:tnLst>
              </p:tmpl>
            </p:tmplLst>
          </p:bldP>
          <p:bldP spid="24" grpId="0"/>
          <p:bldP spid="25" grpId="0"/>
        </p:bldLst>
      </p:timing>
    </mc:Fallback>
  </mc:AlternateContent>
  <p:extLst mod="1">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Orange - PicInfo">
    <p:spTree>
      <p:nvGrpSpPr>
        <p:cNvPr id="1" name=""/>
        <p:cNvGrpSpPr/>
        <p:nvPr/>
      </p:nvGrpSpPr>
      <p:grpSpPr>
        <a:xfrm>
          <a:off x="0" y="0"/>
          <a:ext cx="0" cy="0"/>
          <a:chOff x="0" y="0"/>
          <a:chExt cx="0" cy="0"/>
        </a:xfrm>
      </p:grpSpPr>
      <p:sp>
        <p:nvSpPr>
          <p:cNvPr id="3" name="Rectangle 2"/>
          <p:cNvSpPr/>
          <p:nvPr/>
        </p:nvSpPr>
        <p:spPr>
          <a:xfrm>
            <a:off x="200025" y="195485"/>
            <a:ext cx="4267472" cy="28938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2756376" y="2800350"/>
            <a:ext cx="1577769" cy="520066"/>
          </a:xfrm>
          <a:prstGeom prst="rect">
            <a:avLst/>
          </a:prstGeom>
        </p:spPr>
      </p:pic>
      <p:sp>
        <p:nvSpPr>
          <p:cNvPr id="7" name="Rectangle 6"/>
          <p:cNvSpPr/>
          <p:nvPr/>
        </p:nvSpPr>
        <p:spPr>
          <a:xfrm>
            <a:off x="200025" y="3291840"/>
            <a:ext cx="4267472" cy="16563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6773" y="3587548"/>
            <a:ext cx="168478" cy="16847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048500"/>
            <a:ext cx="168478" cy="16847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503266"/>
            <a:ext cx="168478" cy="168478"/>
          </a:xfrm>
          <a:prstGeom prst="rect">
            <a:avLst/>
          </a:prstGeom>
        </p:spPr>
      </p:pic>
      <p:sp>
        <p:nvSpPr>
          <p:cNvPr id="20" name="Text Placeholder 14"/>
          <p:cNvSpPr>
            <a:spLocks noGrp="1"/>
          </p:cNvSpPr>
          <p:nvPr>
            <p:ph type="body" sz="quarter" idx="11"/>
          </p:nvPr>
        </p:nvSpPr>
        <p:spPr>
          <a:xfrm>
            <a:off x="710150" y="3465277"/>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1" name="Text Placeholder 14"/>
          <p:cNvSpPr>
            <a:spLocks noGrp="1"/>
          </p:cNvSpPr>
          <p:nvPr>
            <p:ph type="body" sz="quarter" idx="12"/>
          </p:nvPr>
        </p:nvSpPr>
        <p:spPr>
          <a:xfrm>
            <a:off x="718889" y="3926229"/>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2" name="Text Placeholder 14"/>
          <p:cNvSpPr>
            <a:spLocks noGrp="1"/>
          </p:cNvSpPr>
          <p:nvPr>
            <p:ph type="body" sz="quarter" idx="13"/>
          </p:nvPr>
        </p:nvSpPr>
        <p:spPr>
          <a:xfrm>
            <a:off x="718889" y="4387181"/>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4" name="Picture Placeholder 23"/>
          <p:cNvSpPr>
            <a:spLocks noGrp="1"/>
          </p:cNvSpPr>
          <p:nvPr>
            <p:ph type="pic" sz="quarter" idx="14"/>
          </p:nvPr>
        </p:nvSpPr>
        <p:spPr>
          <a:xfrm>
            <a:off x="4653976" y="195263"/>
            <a:ext cx="4288889" cy="4752975"/>
          </a:xfrm>
          <a:prstGeom prst="rect">
            <a:avLst/>
          </a:prstGeom>
        </p:spPr>
        <p:txBody>
          <a:bodyPr/>
          <a:lstStyle/>
          <a:p>
            <a:r>
              <a:rPr lang="en-US" smtClean="0"/>
              <a:t>Click icon to add picture</a:t>
            </a:r>
            <a:endParaRPr lang="en-GB" dirty="0"/>
          </a:p>
        </p:txBody>
      </p:sp>
      <p:sp>
        <p:nvSpPr>
          <p:cNvPr id="25" name="Title 24"/>
          <p:cNvSpPr>
            <a:spLocks noGrp="1"/>
          </p:cNvSpPr>
          <p:nvPr>
            <p:ph type="title"/>
          </p:nvPr>
        </p:nvSpPr>
        <p:spPr>
          <a:xfrm>
            <a:off x="287535" y="338791"/>
            <a:ext cx="4092451" cy="2660575"/>
          </a:xfrm>
          <a:prstGeom prst="rect">
            <a:avLst/>
          </a:prstGeom>
        </p:spPr>
        <p:txBody>
          <a:bodyPr/>
          <a:lstStyle>
            <a:lvl1pPr>
              <a:defRPr sz="6000"/>
            </a:lvl1pPr>
          </a:lstStyle>
          <a:p>
            <a:r>
              <a:rPr lang="en-US" smtClean="0"/>
              <a:t>Click to edit Master title style</a:t>
            </a:r>
            <a:endParaRPr lang="en-GB" dirty="0"/>
          </a:p>
        </p:txBody>
      </p:sp>
    </p:spTree>
    <p:extLst>
      <p:ext uri="{BB962C8B-B14F-4D97-AF65-F5344CB8AC3E}">
        <p14:creationId xmlns:p14="http://schemas.microsoft.com/office/powerpoint/2010/main" val="204224322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14:presetBounceEnd="48000">
                                      <p:stCondLst>
                                        <p:cond delay="800"/>
                                      </p:stCondLst>
                                      <p:childTnLst>
                                        <p:animMotion origin="layout" path="M -0.08107 -1.7284E-6 L -3.61111E-6 -1.7284E-6 " pathEditMode="relative" rAng="0" ptsTypes="AA" p14:bounceEnd="48000">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stCondLst>
                                        <p:cond delay="800"/>
                                      </p:stCondLst>
                                      <p:childTnLst>
                                        <p:animMotion origin="layout" path="M -0.08107 -1.7284E-6 L -3.61111E-6 -1.7284E-6 " pathEditMode="relative" rAng="0" ptsTypes="AA">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PInk - PicInfo">
    <p:spTree>
      <p:nvGrpSpPr>
        <p:cNvPr id="1" name=""/>
        <p:cNvGrpSpPr/>
        <p:nvPr/>
      </p:nvGrpSpPr>
      <p:grpSpPr>
        <a:xfrm>
          <a:off x="0" y="0"/>
          <a:ext cx="0" cy="0"/>
          <a:chOff x="0" y="0"/>
          <a:chExt cx="0" cy="0"/>
        </a:xfrm>
      </p:grpSpPr>
      <p:sp>
        <p:nvSpPr>
          <p:cNvPr id="3" name="Rectangle 2"/>
          <p:cNvSpPr/>
          <p:nvPr/>
        </p:nvSpPr>
        <p:spPr>
          <a:xfrm>
            <a:off x="200025" y="195485"/>
            <a:ext cx="4267472" cy="289388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2756376" y="2800350"/>
            <a:ext cx="1577769" cy="520066"/>
          </a:xfrm>
          <a:prstGeom prst="rect">
            <a:avLst/>
          </a:prstGeom>
        </p:spPr>
      </p:pic>
      <p:sp>
        <p:nvSpPr>
          <p:cNvPr id="7" name="Rectangle 6"/>
          <p:cNvSpPr/>
          <p:nvPr/>
        </p:nvSpPr>
        <p:spPr>
          <a:xfrm>
            <a:off x="200025" y="3291840"/>
            <a:ext cx="4267472" cy="16563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6773" y="3587548"/>
            <a:ext cx="168478" cy="16847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048500"/>
            <a:ext cx="168478" cy="16847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503266"/>
            <a:ext cx="168478" cy="168478"/>
          </a:xfrm>
          <a:prstGeom prst="rect">
            <a:avLst/>
          </a:prstGeom>
        </p:spPr>
      </p:pic>
      <p:sp>
        <p:nvSpPr>
          <p:cNvPr id="20" name="Text Placeholder 14"/>
          <p:cNvSpPr>
            <a:spLocks noGrp="1"/>
          </p:cNvSpPr>
          <p:nvPr>
            <p:ph type="body" sz="quarter" idx="11"/>
          </p:nvPr>
        </p:nvSpPr>
        <p:spPr>
          <a:xfrm>
            <a:off x="710150" y="3465277"/>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1" name="Text Placeholder 14"/>
          <p:cNvSpPr>
            <a:spLocks noGrp="1"/>
          </p:cNvSpPr>
          <p:nvPr>
            <p:ph type="body" sz="quarter" idx="12"/>
          </p:nvPr>
        </p:nvSpPr>
        <p:spPr>
          <a:xfrm>
            <a:off x="718889" y="3926229"/>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2" name="Text Placeholder 14"/>
          <p:cNvSpPr>
            <a:spLocks noGrp="1"/>
          </p:cNvSpPr>
          <p:nvPr>
            <p:ph type="body" sz="quarter" idx="13"/>
          </p:nvPr>
        </p:nvSpPr>
        <p:spPr>
          <a:xfrm>
            <a:off x="718889" y="4387181"/>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4" name="Picture Placeholder 23"/>
          <p:cNvSpPr>
            <a:spLocks noGrp="1"/>
          </p:cNvSpPr>
          <p:nvPr>
            <p:ph type="pic" sz="quarter" idx="14"/>
          </p:nvPr>
        </p:nvSpPr>
        <p:spPr>
          <a:xfrm>
            <a:off x="4653976" y="195263"/>
            <a:ext cx="4288889" cy="4752975"/>
          </a:xfrm>
          <a:prstGeom prst="rect">
            <a:avLst/>
          </a:prstGeom>
        </p:spPr>
        <p:txBody>
          <a:bodyPr/>
          <a:lstStyle/>
          <a:p>
            <a:r>
              <a:rPr lang="en-US" smtClean="0"/>
              <a:t>Click icon to add picture</a:t>
            </a:r>
            <a:endParaRPr lang="en-GB" dirty="0"/>
          </a:p>
        </p:txBody>
      </p:sp>
      <p:sp>
        <p:nvSpPr>
          <p:cNvPr id="25" name="Title 24"/>
          <p:cNvSpPr>
            <a:spLocks noGrp="1"/>
          </p:cNvSpPr>
          <p:nvPr>
            <p:ph type="title"/>
          </p:nvPr>
        </p:nvSpPr>
        <p:spPr>
          <a:xfrm>
            <a:off x="287535" y="338791"/>
            <a:ext cx="4092451" cy="2660575"/>
          </a:xfrm>
          <a:prstGeom prst="rect">
            <a:avLst/>
          </a:prstGeom>
        </p:spPr>
        <p:txBody>
          <a:bodyPr/>
          <a:lstStyle>
            <a:lvl1pPr>
              <a:defRPr sz="6000"/>
            </a:lvl1pPr>
          </a:lstStyle>
          <a:p>
            <a:r>
              <a:rPr lang="en-US" smtClean="0"/>
              <a:t>Click to edit Master title style</a:t>
            </a:r>
            <a:endParaRPr lang="en-GB" dirty="0"/>
          </a:p>
        </p:txBody>
      </p:sp>
    </p:spTree>
    <p:extLst>
      <p:ext uri="{BB962C8B-B14F-4D97-AF65-F5344CB8AC3E}">
        <p14:creationId xmlns:p14="http://schemas.microsoft.com/office/powerpoint/2010/main" val="303437064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14:presetBounceEnd="48000">
                                      <p:stCondLst>
                                        <p:cond delay="800"/>
                                      </p:stCondLst>
                                      <p:childTnLst>
                                        <p:animMotion origin="layout" path="M -0.08107 -1.7284E-6 L -3.61111E-6 -1.7284E-6 " pathEditMode="relative" rAng="0" ptsTypes="AA" p14:bounceEnd="48000">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stCondLst>
                                        <p:cond delay="800"/>
                                      </p:stCondLst>
                                      <p:childTnLst>
                                        <p:animMotion origin="layout" path="M -0.08107 -1.7284E-6 L -3.61111E-6 -1.7284E-6 " pathEditMode="relative" rAng="0" ptsTypes="AA">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Rectangle 2"/>
          <p:cNvSpPr/>
          <p:nvPr/>
        </p:nvSpPr>
        <p:spPr>
          <a:xfrm>
            <a:off x="200024" y="195484"/>
            <a:ext cx="8738033" cy="148284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title="Mouse"/>
          <p:cNvSpPr/>
          <p:nvPr/>
        </p:nvSpPr>
        <p:spPr>
          <a:xfrm>
            <a:off x="200025" y="3494556"/>
            <a:ext cx="8738032" cy="14536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4"/>
          <p:cNvSpPr/>
          <p:nvPr/>
        </p:nvSpPr>
        <p:spPr>
          <a:xfrm>
            <a:off x="199529" y="1891473"/>
            <a:ext cx="8738528" cy="13899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title"/>
          </p:nvPr>
        </p:nvSpPr>
        <p:spPr>
          <a:xfrm>
            <a:off x="395536" y="546469"/>
            <a:ext cx="7886700" cy="780873"/>
          </a:xfrm>
          <a:prstGeom prst="rect">
            <a:avLst/>
          </a:prstGeom>
        </p:spPr>
        <p:txBody>
          <a:bodyPr/>
          <a:lstStyle>
            <a:lvl1pPr>
              <a:defRPr sz="6000"/>
            </a:lvl1pPr>
          </a:lstStyle>
          <a:p>
            <a:r>
              <a:rPr lang="en-US" smtClean="0"/>
              <a:t>Click to edit Master title style</a:t>
            </a:r>
            <a:endParaRPr lang="en-GB" dirty="0"/>
          </a:p>
        </p:txBody>
      </p:sp>
      <p:sp>
        <p:nvSpPr>
          <p:cNvPr id="12" name="Text Placeholder 11"/>
          <p:cNvSpPr>
            <a:spLocks noGrp="1"/>
          </p:cNvSpPr>
          <p:nvPr>
            <p:ph type="body" sz="quarter" idx="10"/>
          </p:nvPr>
        </p:nvSpPr>
        <p:spPr>
          <a:xfrm>
            <a:off x="395288" y="2129242"/>
            <a:ext cx="7849244" cy="914400"/>
          </a:xfrm>
          <a:prstGeom prst="rect">
            <a:avLst/>
          </a:prstGeom>
        </p:spPr>
        <p:txBody>
          <a:bodyPr/>
          <a:lstStyle>
            <a:lvl1pPr marL="0" indent="0">
              <a:buNone/>
              <a:defRPr lang="en-GB" sz="6000" kern="1200" dirty="0" smtClean="0">
                <a:solidFill>
                  <a:schemeClr val="bg1"/>
                </a:solidFill>
                <a:latin typeface="+mj-lt"/>
                <a:ea typeface="+mj-ea"/>
                <a:cs typeface="+mj-cs"/>
              </a:defRPr>
            </a:lvl1pPr>
          </a:lstStyle>
          <a:p>
            <a:pPr lvl="0"/>
            <a:r>
              <a:rPr lang="en-US" smtClean="0"/>
              <a:t>Click to edit Master text styles</a:t>
            </a:r>
          </a:p>
        </p:txBody>
      </p:sp>
      <p:sp>
        <p:nvSpPr>
          <p:cNvPr id="14" name="Text Placeholder 13"/>
          <p:cNvSpPr>
            <a:spLocks noGrp="1"/>
          </p:cNvSpPr>
          <p:nvPr>
            <p:ph type="body" sz="quarter" idx="11"/>
          </p:nvPr>
        </p:nvSpPr>
        <p:spPr>
          <a:xfrm>
            <a:off x="395288" y="3717365"/>
            <a:ext cx="8353425" cy="1008063"/>
          </a:xfrm>
          <a:prstGeom prst="rect">
            <a:avLst/>
          </a:prstGeom>
        </p:spPr>
        <p:txBody>
          <a:bodyPr/>
          <a:lstStyle>
            <a:lvl1pPr marL="0" indent="0">
              <a:buNone/>
              <a:defRPr lang="en-GB" sz="6000" kern="1200" dirty="0" smtClean="0">
                <a:solidFill>
                  <a:schemeClr val="bg1"/>
                </a:solidFill>
                <a:latin typeface="+mj-lt"/>
                <a:ea typeface="+mj-ea"/>
                <a:cs typeface="+mj-cs"/>
              </a:defRPr>
            </a:lvl1pPr>
          </a:lstStyle>
          <a:p>
            <a:pPr lvl="0"/>
            <a:r>
              <a:rPr lang="en-US" smtClean="0"/>
              <a:t>Click to edit Master text styles</a:t>
            </a:r>
          </a:p>
        </p:txBody>
      </p:sp>
    </p:spTree>
    <p:extLst>
      <p:ext uri="{BB962C8B-B14F-4D97-AF65-F5344CB8AC3E}">
        <p14:creationId xmlns:p14="http://schemas.microsoft.com/office/powerpoint/2010/main" val="1441220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right)">
                                      <p:cBhvr>
                                        <p:cTn id="13" dur="500"/>
                                        <p:tgtEl>
                                          <p:spTgt spid="5"/>
                                        </p:tgtEl>
                                      </p:cBhvr>
                                    </p:animEffect>
                                  </p:childTnLst>
                                </p:cTn>
                              </p:par>
                              <p:par>
                                <p:cTn id="14" presetID="10" presetClass="entr" presetSubtype="0" fill="hold" grpId="0" nodeType="withEffect">
                                  <p:stCondLst>
                                    <p:cond delay="40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250"/>
                                        <p:tgtEl>
                                          <p:spTgt spid="2"/>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250"/>
                                        <p:tgtEl>
                                          <p:spTgt spid="12"/>
                                        </p:tgtEl>
                                      </p:cBhvr>
                                    </p:animEffect>
                                  </p:childTnLst>
                                </p:cTn>
                              </p:par>
                              <p:par>
                                <p:cTn id="20" presetID="10" presetClass="entr" presetSubtype="0" fill="hold" grpId="0" nodeType="withEffect">
                                  <p:stCondLst>
                                    <p:cond delay="40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P spid="5" grpId="0" animBg="1"/>
      <p:bldP spid="5" grpId="1" animBg="1"/>
      <p:bldP spid="2" grpId="0"/>
      <p:bldP spid="12" grpId="0">
        <p:tmplLst>
          <p:tmpl>
            <p:tnLst>
              <p:par>
                <p:cTn presetID="10" presetClass="entr" presetSubtype="0" fill="hold" nodeType="withEffect">
                  <p:stCondLst>
                    <p:cond delay="400"/>
                  </p:stCondLst>
                  <p:childTnLst>
                    <p:set>
                      <p:cBhvr>
                        <p:cTn dur="1" fill="hold">
                          <p:stCondLst>
                            <p:cond delay="0"/>
                          </p:stCondLst>
                        </p:cTn>
                        <p:tgtEl>
                          <p:spTgt spid="12"/>
                        </p:tgtEl>
                        <p:attrNameLst>
                          <p:attrName>style.visibility</p:attrName>
                        </p:attrNameLst>
                      </p:cBhvr>
                      <p:to>
                        <p:strVal val="visible"/>
                      </p:to>
                    </p:set>
                    <p:animEffect transition="in" filter="fade">
                      <p:cBhvr>
                        <p:cTn dur="250"/>
                        <p:tgtEl>
                          <p:spTgt spid="12"/>
                        </p:tgtEl>
                      </p:cBhvr>
                    </p:animEffect>
                  </p:childTnLst>
                </p:cTn>
              </p:par>
            </p:tnLst>
          </p:tmpl>
        </p:tmplLst>
      </p:bldP>
      <p:bldP spid="14" grpId="0">
        <p:tmplLst>
          <p:tmpl>
            <p:tnLst>
              <p:par>
                <p:cTn presetID="10" presetClass="entr" presetSubtype="0" fill="hold" nodeType="withEffect">
                  <p:stCondLst>
                    <p:cond delay="400"/>
                  </p:stCondLst>
                  <p:childTnLst>
                    <p:set>
                      <p:cBhvr>
                        <p:cTn dur="1" fill="hold">
                          <p:stCondLst>
                            <p:cond delay="0"/>
                          </p:stCondLst>
                        </p:cTn>
                        <p:tgtEl>
                          <p:spTgt spid="14"/>
                        </p:tgtEl>
                        <p:attrNameLst>
                          <p:attrName>style.visibility</p:attrName>
                        </p:attrNameLst>
                      </p:cBhvr>
                      <p:to>
                        <p:strVal val="visible"/>
                      </p:to>
                    </p:set>
                    <p:animEffect transition="in" filter="fade">
                      <p:cBhvr>
                        <p:cTn dur="250"/>
                        <p:tgtEl>
                          <p:spTgt spid="14"/>
                        </p:tgtEl>
                      </p:cBhvr>
                    </p:animEffect>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Green - PicInfo">
    <p:spTree>
      <p:nvGrpSpPr>
        <p:cNvPr id="1" name=""/>
        <p:cNvGrpSpPr/>
        <p:nvPr/>
      </p:nvGrpSpPr>
      <p:grpSpPr>
        <a:xfrm>
          <a:off x="0" y="0"/>
          <a:ext cx="0" cy="0"/>
          <a:chOff x="0" y="0"/>
          <a:chExt cx="0" cy="0"/>
        </a:xfrm>
      </p:grpSpPr>
      <p:sp>
        <p:nvSpPr>
          <p:cNvPr id="3" name="Rectangle 2"/>
          <p:cNvSpPr/>
          <p:nvPr/>
        </p:nvSpPr>
        <p:spPr>
          <a:xfrm>
            <a:off x="200025" y="195485"/>
            <a:ext cx="4267472" cy="289388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2756376" y="2800350"/>
            <a:ext cx="1577769" cy="520066"/>
          </a:xfrm>
          <a:prstGeom prst="rect">
            <a:avLst/>
          </a:prstGeom>
        </p:spPr>
      </p:pic>
      <p:sp>
        <p:nvSpPr>
          <p:cNvPr id="7" name="Rectangle 6"/>
          <p:cNvSpPr/>
          <p:nvPr/>
        </p:nvSpPr>
        <p:spPr>
          <a:xfrm>
            <a:off x="200025" y="3291840"/>
            <a:ext cx="4267472" cy="16563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6773" y="3587548"/>
            <a:ext cx="168478" cy="16847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048500"/>
            <a:ext cx="168478" cy="16847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503266"/>
            <a:ext cx="168478" cy="168478"/>
          </a:xfrm>
          <a:prstGeom prst="rect">
            <a:avLst/>
          </a:prstGeom>
        </p:spPr>
      </p:pic>
      <p:sp>
        <p:nvSpPr>
          <p:cNvPr id="20" name="Text Placeholder 14"/>
          <p:cNvSpPr>
            <a:spLocks noGrp="1"/>
          </p:cNvSpPr>
          <p:nvPr>
            <p:ph type="body" sz="quarter" idx="11"/>
          </p:nvPr>
        </p:nvSpPr>
        <p:spPr>
          <a:xfrm>
            <a:off x="710150" y="3465277"/>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1" name="Text Placeholder 14"/>
          <p:cNvSpPr>
            <a:spLocks noGrp="1"/>
          </p:cNvSpPr>
          <p:nvPr>
            <p:ph type="body" sz="quarter" idx="12"/>
          </p:nvPr>
        </p:nvSpPr>
        <p:spPr>
          <a:xfrm>
            <a:off x="718889" y="3926229"/>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2" name="Text Placeholder 14"/>
          <p:cNvSpPr>
            <a:spLocks noGrp="1"/>
          </p:cNvSpPr>
          <p:nvPr>
            <p:ph type="body" sz="quarter" idx="13"/>
          </p:nvPr>
        </p:nvSpPr>
        <p:spPr>
          <a:xfrm>
            <a:off x="718889" y="4387181"/>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4" name="Picture Placeholder 23"/>
          <p:cNvSpPr>
            <a:spLocks noGrp="1"/>
          </p:cNvSpPr>
          <p:nvPr>
            <p:ph type="pic" sz="quarter" idx="14"/>
          </p:nvPr>
        </p:nvSpPr>
        <p:spPr>
          <a:xfrm>
            <a:off x="4653976" y="195263"/>
            <a:ext cx="4288889" cy="4752975"/>
          </a:xfrm>
          <a:prstGeom prst="rect">
            <a:avLst/>
          </a:prstGeom>
        </p:spPr>
        <p:txBody>
          <a:bodyPr/>
          <a:lstStyle/>
          <a:p>
            <a:r>
              <a:rPr lang="en-US" smtClean="0"/>
              <a:t>Click icon to add picture</a:t>
            </a:r>
            <a:endParaRPr lang="en-GB" dirty="0"/>
          </a:p>
        </p:txBody>
      </p:sp>
      <p:sp>
        <p:nvSpPr>
          <p:cNvPr id="25" name="Title 24"/>
          <p:cNvSpPr>
            <a:spLocks noGrp="1"/>
          </p:cNvSpPr>
          <p:nvPr>
            <p:ph type="title"/>
          </p:nvPr>
        </p:nvSpPr>
        <p:spPr>
          <a:xfrm>
            <a:off x="287535" y="338791"/>
            <a:ext cx="4092451" cy="2660575"/>
          </a:xfrm>
          <a:prstGeom prst="rect">
            <a:avLst/>
          </a:prstGeom>
        </p:spPr>
        <p:txBody>
          <a:bodyPr/>
          <a:lstStyle>
            <a:lvl1pPr>
              <a:defRPr sz="6000"/>
            </a:lvl1pPr>
          </a:lstStyle>
          <a:p>
            <a:r>
              <a:rPr lang="en-US" smtClean="0"/>
              <a:t>Click to edit Master title style</a:t>
            </a:r>
            <a:endParaRPr lang="en-GB" dirty="0"/>
          </a:p>
        </p:txBody>
      </p:sp>
    </p:spTree>
    <p:extLst>
      <p:ext uri="{BB962C8B-B14F-4D97-AF65-F5344CB8AC3E}">
        <p14:creationId xmlns:p14="http://schemas.microsoft.com/office/powerpoint/2010/main" val="12034557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14:presetBounceEnd="48000">
                                      <p:stCondLst>
                                        <p:cond delay="800"/>
                                      </p:stCondLst>
                                      <p:childTnLst>
                                        <p:animMotion origin="layout" path="M -0.08107 -1.7284E-6 L -3.61111E-6 -1.7284E-6 " pathEditMode="relative" rAng="0" ptsTypes="AA" p14:bounceEnd="48000">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stCondLst>
                                        <p:cond delay="800"/>
                                      </p:stCondLst>
                                      <p:childTnLst>
                                        <p:animMotion origin="layout" path="M -0.08107 -1.7284E-6 L -3.61111E-6 -1.7284E-6 " pathEditMode="relative" rAng="0" ptsTypes="AA">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act">
    <p:spTree>
      <p:nvGrpSpPr>
        <p:cNvPr id="1" name=""/>
        <p:cNvGrpSpPr/>
        <p:nvPr/>
      </p:nvGrpSpPr>
      <p:grpSpPr>
        <a:xfrm>
          <a:off x="0" y="0"/>
          <a:ext cx="0" cy="0"/>
          <a:chOff x="0" y="0"/>
          <a:chExt cx="0" cy="0"/>
        </a:xfrm>
      </p:grpSpPr>
      <p:sp>
        <p:nvSpPr>
          <p:cNvPr id="3" name="Rectangle 2"/>
          <p:cNvSpPr/>
          <p:nvPr/>
        </p:nvSpPr>
        <p:spPr>
          <a:xfrm>
            <a:off x="200026" y="1393906"/>
            <a:ext cx="4941784" cy="355433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p:cNvSpPr/>
          <p:nvPr/>
        </p:nvSpPr>
        <p:spPr>
          <a:xfrm>
            <a:off x="200025" y="195485"/>
            <a:ext cx="4941784" cy="10078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itle 1"/>
          <p:cNvSpPr txBox="1">
            <a:spLocks/>
          </p:cNvSpPr>
          <p:nvPr/>
        </p:nvSpPr>
        <p:spPr>
          <a:xfrm>
            <a:off x="392538" y="355326"/>
            <a:ext cx="8229600" cy="852359"/>
          </a:xfrm>
          <a:prstGeom prst="rect">
            <a:avLst/>
          </a:prstGeom>
        </p:spPr>
        <p:txBody>
          <a:bodyPr>
            <a:normAutofit/>
          </a:bodyPr>
          <a:lstStyle>
            <a:lvl1pPr algn="l" defTabSz="914400" rtl="0" eaLnBrk="1" latinLnBrk="0" hangingPunct="1">
              <a:lnSpc>
                <a:spcPts val="5900"/>
              </a:lnSpc>
              <a:spcBef>
                <a:spcPct val="0"/>
              </a:spcBef>
              <a:buNone/>
              <a:defRPr lang="en-US" sz="8400" kern="1200" dirty="0" smtClean="0">
                <a:solidFill>
                  <a:schemeClr val="bg1"/>
                </a:solidFill>
                <a:latin typeface="+mj-lt"/>
                <a:ea typeface="+mj-ea"/>
                <a:cs typeface="+mj-cs"/>
              </a:defRPr>
            </a:lvl1pPr>
          </a:lstStyle>
          <a:p>
            <a:r>
              <a:rPr lang="en-GB" sz="6000" dirty="0" smtClean="0"/>
              <a:t>contact</a:t>
            </a:r>
            <a:endParaRPr lang="en-GB" sz="6000" dirty="0"/>
          </a:p>
        </p:txBody>
      </p:sp>
      <p:sp>
        <p:nvSpPr>
          <p:cNvPr id="6" name="Rectangle 5"/>
          <p:cNvSpPr/>
          <p:nvPr/>
        </p:nvSpPr>
        <p:spPr>
          <a:xfrm>
            <a:off x="384917" y="1430670"/>
            <a:ext cx="4572000" cy="1261884"/>
          </a:xfrm>
          <a:prstGeom prst="rect">
            <a:avLst/>
          </a:prstGeom>
        </p:spPr>
        <p:txBody>
          <a:bodyPr>
            <a:spAutoFit/>
          </a:bodyPr>
          <a:lstStyle/>
          <a:p>
            <a:r>
              <a:rPr lang="en-US" sz="6000" cap="all" dirty="0">
                <a:solidFill>
                  <a:schemeClr val="bg1"/>
                </a:solidFill>
                <a:latin typeface="+mj-lt"/>
                <a:ea typeface="+mj-ea"/>
                <a:cs typeface="+mj-cs"/>
              </a:rPr>
              <a:t>m</a:t>
            </a:r>
            <a:r>
              <a:rPr lang="en-US" sz="6000" cap="all" dirty="0" smtClean="0">
                <a:solidFill>
                  <a:schemeClr val="bg1"/>
                </a:solidFill>
                <a:latin typeface="+mj-lt"/>
                <a:ea typeface="+mj-ea"/>
                <a:cs typeface="+mj-cs"/>
              </a:rPr>
              <a:t>artin </a:t>
            </a:r>
            <a:r>
              <a:rPr lang="en-US" sz="6000" cap="all" dirty="0" err="1" smtClean="0">
                <a:solidFill>
                  <a:schemeClr val="bg1"/>
                </a:solidFill>
                <a:latin typeface="+mj-lt"/>
                <a:ea typeface="+mj-ea"/>
                <a:cs typeface="+mj-cs"/>
              </a:rPr>
              <a:t>beeby</a:t>
            </a:r>
            <a:r>
              <a:rPr lang="en-GB" sz="1400" cap="all" dirty="0">
                <a:latin typeface="+mj-lt"/>
                <a:cs typeface="Arial" pitchFamily="34" charset="0"/>
              </a:rPr>
              <a:t/>
            </a:r>
            <a:br>
              <a:rPr lang="en-GB" sz="1400" cap="all" dirty="0">
                <a:latin typeface="+mj-lt"/>
                <a:cs typeface="Arial" pitchFamily="34" charset="0"/>
              </a:rPr>
            </a:br>
            <a:endParaRPr lang="en-GB" sz="1400" cap="all" dirty="0">
              <a:latin typeface="+mj-lt"/>
              <a:cs typeface="Arial" pitchFamily="34" charset="0"/>
            </a:endParaRPr>
          </a:p>
        </p:txBody>
      </p:sp>
      <p:pic>
        <p:nvPicPr>
          <p:cNvPr id="7"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321300" y="196302"/>
            <a:ext cx="3627438" cy="47508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392538" y="2432329"/>
            <a:ext cx="4572000" cy="1477328"/>
          </a:xfrm>
          <a:prstGeom prst="rect">
            <a:avLst/>
          </a:prstGeom>
        </p:spPr>
        <p:txBody>
          <a:bodyPr>
            <a:spAutoFit/>
          </a:bodyPr>
          <a:lstStyle/>
          <a:p>
            <a:pPr>
              <a:lnSpc>
                <a:spcPct val="150000"/>
              </a:lnSpc>
            </a:pPr>
            <a:r>
              <a:rPr lang="en-GB" sz="2000" dirty="0" smtClean="0">
                <a:solidFill>
                  <a:schemeClr val="bg1"/>
                </a:solidFill>
                <a:latin typeface="Arial" pitchFamily="34" charset="0"/>
                <a:cs typeface="Arial" pitchFamily="34" charset="0"/>
              </a:rPr>
              <a:t>@</a:t>
            </a:r>
            <a:r>
              <a:rPr lang="en-GB" sz="2000" dirty="0">
                <a:solidFill>
                  <a:schemeClr val="bg1"/>
                </a:solidFill>
                <a:latin typeface="Arial" pitchFamily="34" charset="0"/>
                <a:cs typeface="Arial" pitchFamily="34" charset="0"/>
              </a:rPr>
              <a:t>thebeebs</a:t>
            </a:r>
            <a:br>
              <a:rPr lang="en-GB" sz="2000" dirty="0">
                <a:solidFill>
                  <a:schemeClr val="bg1"/>
                </a:solidFill>
                <a:latin typeface="Arial" pitchFamily="34" charset="0"/>
                <a:cs typeface="Arial" pitchFamily="34" charset="0"/>
              </a:rPr>
            </a:br>
            <a:r>
              <a:rPr lang="en-GB" sz="2000" dirty="0">
                <a:solidFill>
                  <a:schemeClr val="bg1"/>
                </a:solidFill>
                <a:latin typeface="Arial" pitchFamily="34" charset="0"/>
                <a:cs typeface="Arial" pitchFamily="34" charset="0"/>
              </a:rPr>
              <a:t>http</a:t>
            </a:r>
            <a:r>
              <a:rPr lang="en-GB" sz="2000" dirty="0" smtClean="0">
                <a:solidFill>
                  <a:schemeClr val="bg1"/>
                </a:solidFill>
                <a:latin typeface="Arial" pitchFamily="34" charset="0"/>
                <a:cs typeface="Arial" pitchFamily="34" charset="0"/>
              </a:rPr>
              <a:t>://www.ubelly.com</a:t>
            </a:r>
            <a:r>
              <a:rPr lang="en-GB" sz="2000" dirty="0">
                <a:solidFill>
                  <a:schemeClr val="bg1"/>
                </a:solidFill>
                <a:latin typeface="Arial" pitchFamily="34" charset="0"/>
                <a:cs typeface="Arial" pitchFamily="34" charset="0"/>
              </a:rPr>
              <a:t/>
            </a:r>
            <a:br>
              <a:rPr lang="en-GB" sz="2000" dirty="0">
                <a:solidFill>
                  <a:schemeClr val="bg1"/>
                </a:solidFill>
                <a:latin typeface="Arial" pitchFamily="34" charset="0"/>
                <a:cs typeface="Arial" pitchFamily="34" charset="0"/>
              </a:rPr>
            </a:br>
            <a:r>
              <a:rPr lang="en-GB" sz="2000" dirty="0">
                <a:solidFill>
                  <a:schemeClr val="bg1"/>
                </a:solidFill>
                <a:latin typeface="Arial" pitchFamily="34" charset="0"/>
                <a:cs typeface="Arial" pitchFamily="34" charset="0"/>
              </a:rPr>
              <a:t>martin.beeby@microsoft.com</a:t>
            </a:r>
          </a:p>
        </p:txBody>
      </p:sp>
    </p:spTree>
    <p:extLst>
      <p:ext uri="{BB962C8B-B14F-4D97-AF65-F5344CB8AC3E}">
        <p14:creationId xmlns:p14="http://schemas.microsoft.com/office/powerpoint/2010/main" val="229404693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600"/>
                                            <p:tgtEl>
                                              <p:spTgt spid="3"/>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35" presetClass="path" presetSubtype="0" fill="hold" grpId="1" nodeType="withEffect" p14:presetBounceEnd="54000">
                                      <p:stCondLst>
                                        <p:cond delay="200"/>
                                      </p:stCondLst>
                                      <p:childTnLst>
                                        <p:animMotion origin="layout" path="M 0.03576 -1.18445E-6 L 1.38889E-6 -1.18445E-6 " pathEditMode="relative" rAng="0" ptsTypes="AA" p14:bounceEnd="54000">
                                          <p:cBhvr>
                                            <p:cTn id="12" dur="500" fill="hold"/>
                                            <p:tgtEl>
                                              <p:spTgt spid="6"/>
                                            </p:tgtEl>
                                            <p:attrNameLst>
                                              <p:attrName>ppt_x</p:attrName>
                                              <p:attrName>ppt_y</p:attrName>
                                            </p:attrNameLst>
                                          </p:cBhvr>
                                          <p:rCtr x="-1788" y="0"/>
                                        </p:animMotion>
                                      </p:childTnLst>
                                    </p:cTn>
                                  </p:par>
                                  <p:par>
                                    <p:cTn id="13" presetID="10" presetClass="entr" presetSubtype="0" fill="hold" grpId="0" nodeType="withEffect">
                                      <p:stCondLst>
                                        <p:cond delay="3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900"/>
                                            <p:tgtEl>
                                              <p:spTgt spid="8"/>
                                            </p:tgtEl>
                                          </p:cBhvr>
                                        </p:animEffec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700"/>
                                            <p:tgtEl>
                                              <p:spTgt spid="7"/>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p:bldP spid="6" grpId="0"/>
          <p:bldP spid="6" grpId="1"/>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600"/>
                                            <p:tgtEl>
                                              <p:spTgt spid="3"/>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35" presetClass="path" presetSubtype="0" fill="hold" grpId="1" nodeType="withEffect">
                                      <p:stCondLst>
                                        <p:cond delay="200"/>
                                      </p:stCondLst>
                                      <p:childTnLst>
                                        <p:animMotion origin="layout" path="M 0.03576 -1.18445E-6 L 1.38889E-6 -1.18445E-6 " pathEditMode="relative" rAng="0" ptsTypes="AA">
                                          <p:cBhvr>
                                            <p:cTn id="12" dur="500" fill="hold"/>
                                            <p:tgtEl>
                                              <p:spTgt spid="6"/>
                                            </p:tgtEl>
                                            <p:attrNameLst>
                                              <p:attrName>ppt_x</p:attrName>
                                              <p:attrName>ppt_y</p:attrName>
                                            </p:attrNameLst>
                                          </p:cBhvr>
                                          <p:rCtr x="-1788" y="0"/>
                                        </p:animMotion>
                                      </p:childTnLst>
                                    </p:cTn>
                                  </p:par>
                                  <p:par>
                                    <p:cTn id="13" presetID="10" presetClass="entr" presetSubtype="0" fill="hold" grpId="0" nodeType="withEffect">
                                      <p:stCondLst>
                                        <p:cond delay="3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900"/>
                                            <p:tgtEl>
                                              <p:spTgt spid="8"/>
                                            </p:tgtEl>
                                          </p:cBhvr>
                                        </p:animEffec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700"/>
                                            <p:tgtEl>
                                              <p:spTgt spid="7"/>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p:bldP spid="6" grpId="0"/>
          <p:bldP spid="6" grpId="1"/>
          <p:bldP spid="8" grpId="0"/>
        </p:bldLst>
      </p:timing>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9436" y="171451"/>
            <a:ext cx="8363938" cy="560923"/>
          </a:xfrm>
          <a:prstGeom prst="rect">
            <a:avLst/>
          </a:prstGeom>
        </p:spPr>
        <p:txBody>
          <a:bodyPr/>
          <a:lstStyle>
            <a:lvl1pPr>
              <a:defRPr sz="405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389436" y="1085850"/>
            <a:ext cx="8363938" cy="709810"/>
          </a:xfrm>
          <a:prstGeom prst="rect">
            <a:avLst/>
          </a:prstGeom>
        </p:spPr>
        <p:txBody>
          <a:bodyPr/>
          <a:lstStyle>
            <a:lvl1pPr marL="2381" indent="0">
              <a:spcBef>
                <a:spcPts val="0"/>
              </a:spcBef>
              <a:spcAft>
                <a:spcPts val="675"/>
              </a:spcAft>
              <a:buSzPct val="80000"/>
              <a:buFont typeface="Arial" pitchFamily="34" charset="0"/>
              <a:buNone/>
              <a:defRPr sz="3000" spc="-75" baseline="0">
                <a:gradFill>
                  <a:gsLst>
                    <a:gs pos="0">
                      <a:srgbClr val="595959"/>
                    </a:gs>
                    <a:gs pos="86000">
                      <a:srgbClr val="595959"/>
                    </a:gs>
                  </a:gsLst>
                  <a:lin ang="5400000" scaled="0"/>
                </a:gradFill>
                <a:latin typeface="Segoe UI Light" pitchFamily="34" charset="0"/>
              </a:defRPr>
            </a:lvl1pPr>
            <a:lvl2pPr marL="2381" indent="0">
              <a:spcBef>
                <a:spcPts val="0"/>
              </a:spcBef>
              <a:buSzPct val="80000"/>
              <a:buFont typeface="Arial" pitchFamily="34" charset="0"/>
              <a:buNone/>
              <a:defRPr sz="1500" spc="-38" baseline="0">
                <a:gradFill>
                  <a:gsLst>
                    <a:gs pos="0">
                      <a:srgbClr val="595959"/>
                    </a:gs>
                    <a:gs pos="86000">
                      <a:srgbClr val="595959"/>
                    </a:gs>
                  </a:gsLst>
                  <a:lin ang="5400000" scaled="0"/>
                </a:gradFill>
              </a:defRPr>
            </a:lvl2pPr>
            <a:lvl3pPr marL="944166" indent="-302419">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203722" indent="-259556">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456135" indent="-252413">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2528280872"/>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9436" y="171451"/>
            <a:ext cx="8363938" cy="560923"/>
          </a:xfrm>
          <a:prstGeom prst="rect">
            <a:avLst/>
          </a:prstGeom>
        </p:spPr>
        <p:txBody>
          <a:bodyPr/>
          <a:lstStyle>
            <a:lvl1pPr>
              <a:defRPr sz="405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389436" y="1085850"/>
            <a:ext cx="8363938" cy="709810"/>
          </a:xfrm>
          <a:prstGeom prst="rect">
            <a:avLst/>
          </a:prstGeom>
        </p:spPr>
        <p:txBody>
          <a:bodyPr/>
          <a:lstStyle>
            <a:lvl1pPr marL="2381" indent="0">
              <a:spcBef>
                <a:spcPts val="0"/>
              </a:spcBef>
              <a:spcAft>
                <a:spcPts val="675"/>
              </a:spcAft>
              <a:buSzPct val="80000"/>
              <a:buFont typeface="Arial" pitchFamily="34" charset="0"/>
              <a:buNone/>
              <a:defRPr sz="3000" spc="-75" baseline="0">
                <a:gradFill>
                  <a:gsLst>
                    <a:gs pos="0">
                      <a:srgbClr val="595959"/>
                    </a:gs>
                    <a:gs pos="86000">
                      <a:srgbClr val="595959"/>
                    </a:gs>
                  </a:gsLst>
                  <a:lin ang="5400000" scaled="0"/>
                </a:gradFill>
                <a:latin typeface="Segoe UI Light" pitchFamily="34" charset="0"/>
              </a:defRPr>
            </a:lvl1pPr>
            <a:lvl2pPr marL="2381" indent="0">
              <a:spcBef>
                <a:spcPts val="0"/>
              </a:spcBef>
              <a:buSzPct val="80000"/>
              <a:buFont typeface="Arial" pitchFamily="34" charset="0"/>
              <a:buNone/>
              <a:defRPr sz="1500" spc="-38" baseline="0">
                <a:gradFill>
                  <a:gsLst>
                    <a:gs pos="0">
                      <a:srgbClr val="595959"/>
                    </a:gs>
                    <a:gs pos="86000">
                      <a:srgbClr val="595959"/>
                    </a:gs>
                  </a:gsLst>
                  <a:lin ang="5400000" scaled="0"/>
                </a:gradFill>
              </a:defRPr>
            </a:lvl2pPr>
            <a:lvl3pPr marL="944166" indent="-302419">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203722" indent="-259556">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456135" indent="-252413">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3025589159"/>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9436" y="171451"/>
            <a:ext cx="8363938" cy="560923"/>
          </a:xfrm>
          <a:prstGeom prst="rect">
            <a:avLst/>
          </a:prstGeom>
        </p:spPr>
        <p:txBody>
          <a:bodyPr/>
          <a:lstStyle>
            <a:lvl1pPr>
              <a:defRPr sz="405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389436" y="1085850"/>
            <a:ext cx="8363938" cy="709810"/>
          </a:xfrm>
          <a:prstGeom prst="rect">
            <a:avLst/>
          </a:prstGeom>
        </p:spPr>
        <p:txBody>
          <a:bodyPr/>
          <a:lstStyle>
            <a:lvl1pPr marL="2381" indent="0">
              <a:spcBef>
                <a:spcPts val="0"/>
              </a:spcBef>
              <a:spcAft>
                <a:spcPts val="675"/>
              </a:spcAft>
              <a:buSzPct val="80000"/>
              <a:buFont typeface="Arial" pitchFamily="34" charset="0"/>
              <a:buNone/>
              <a:defRPr sz="3000" spc="-75" baseline="0">
                <a:gradFill>
                  <a:gsLst>
                    <a:gs pos="0">
                      <a:srgbClr val="595959"/>
                    </a:gs>
                    <a:gs pos="86000">
                      <a:srgbClr val="595959"/>
                    </a:gs>
                  </a:gsLst>
                  <a:lin ang="5400000" scaled="0"/>
                </a:gradFill>
                <a:latin typeface="Segoe UI Light" pitchFamily="34" charset="0"/>
              </a:defRPr>
            </a:lvl1pPr>
            <a:lvl2pPr marL="2381" indent="0">
              <a:spcBef>
                <a:spcPts val="0"/>
              </a:spcBef>
              <a:buSzPct val="80000"/>
              <a:buFont typeface="Arial" pitchFamily="34" charset="0"/>
              <a:buNone/>
              <a:defRPr sz="1500" spc="-38" baseline="0">
                <a:gradFill>
                  <a:gsLst>
                    <a:gs pos="0">
                      <a:srgbClr val="595959"/>
                    </a:gs>
                    <a:gs pos="86000">
                      <a:srgbClr val="595959"/>
                    </a:gs>
                  </a:gsLst>
                  <a:lin ang="5400000" scaled="0"/>
                </a:gradFill>
              </a:defRPr>
            </a:lvl2pPr>
            <a:lvl3pPr marL="944166" indent="-302419">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203722" indent="-259556">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456135" indent="-252413">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606479241"/>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98210" y="350966"/>
            <a:ext cx="8229600" cy="1707654"/>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457200" y="1200151"/>
            <a:ext cx="8229600" cy="339447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12"/>
          </p:nvPr>
        </p:nvSpPr>
        <p:spPr>
          <a:xfrm>
            <a:off x="6673065" y="4692162"/>
            <a:ext cx="2057400" cy="273844"/>
          </a:xfrm>
          <a:prstGeom prst="rect">
            <a:avLst/>
          </a:prstGeom>
        </p:spPr>
        <p:txBody>
          <a:bodyPr/>
          <a:lstStyle/>
          <a:p>
            <a:fld id="{0A164282-434E-41D4-9582-783D542A7B68}" type="slidenum">
              <a:rPr lang="en-US" smtClean="0"/>
              <a:t>‹#›</a:t>
            </a:fld>
            <a:endParaRPr lang="en-US"/>
          </a:p>
        </p:txBody>
      </p:sp>
    </p:spTree>
    <p:extLst>
      <p:ext uri="{BB962C8B-B14F-4D97-AF65-F5344CB8AC3E}">
        <p14:creationId xmlns:p14="http://schemas.microsoft.com/office/powerpoint/2010/main" val="1754802736"/>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0598" y="312373"/>
            <a:ext cx="8309867" cy="994172"/>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420598" y="1583703"/>
            <a:ext cx="8309867" cy="2985728"/>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12"/>
          </p:nvPr>
        </p:nvSpPr>
        <p:spPr>
          <a:xfrm>
            <a:off x="6673065" y="4692162"/>
            <a:ext cx="2057400" cy="273844"/>
          </a:xfrm>
          <a:prstGeom prst="rect">
            <a:avLst/>
          </a:prstGeom>
        </p:spPr>
        <p:txBody>
          <a:bodyPr/>
          <a:lstStyle/>
          <a:p>
            <a:fld id="{0A164282-434E-41D4-9582-783D542A7B68}" type="slidenum">
              <a:rPr lang="en-US" smtClean="0"/>
              <a:t>‹#›</a:t>
            </a:fld>
            <a:endParaRPr lang="en-US"/>
          </a:p>
        </p:txBody>
      </p:sp>
      <p:sp>
        <p:nvSpPr>
          <p:cNvPr id="5" name="Text Placeholder 4"/>
          <p:cNvSpPr>
            <a:spLocks noGrp="1"/>
          </p:cNvSpPr>
          <p:nvPr>
            <p:ph type="body" sz="quarter" idx="13" hasCustomPrompt="1"/>
          </p:nvPr>
        </p:nvSpPr>
        <p:spPr>
          <a:xfrm>
            <a:off x="420291" y="1150572"/>
            <a:ext cx="8310563" cy="328196"/>
          </a:xfrm>
          <a:prstGeom prst="rect">
            <a:avLst/>
          </a:prstGeom>
        </p:spPr>
        <p:txBody>
          <a:bodyPr>
            <a:normAutofit/>
          </a:bodyPr>
          <a:lstStyle>
            <a:lvl1pPr marL="0" indent="0">
              <a:buFontTx/>
              <a:buNone/>
              <a:defRPr sz="1500" cap="all" baseline="0"/>
            </a:lvl1pPr>
            <a:lvl5pPr>
              <a:defRPr/>
            </a:lvl5pPr>
          </a:lstStyle>
          <a:p>
            <a:pPr lvl="0"/>
            <a:r>
              <a:rPr lang="en-US" dirty="0" smtClean="0"/>
              <a:t>Secondary refining headline</a:t>
            </a:r>
            <a:endParaRPr lang="en-US" dirty="0"/>
          </a:p>
        </p:txBody>
      </p:sp>
    </p:spTree>
    <p:extLst>
      <p:ext uri="{BB962C8B-B14F-4D97-AF65-F5344CB8AC3E}">
        <p14:creationId xmlns:p14="http://schemas.microsoft.com/office/powerpoint/2010/main" val="1282631855"/>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398662" y="353691"/>
            <a:ext cx="4179689" cy="2577839"/>
          </a:xfrm>
          <a:prstGeom prst="rect">
            <a:avLst/>
          </a:prstGeom>
        </p:spPr>
        <p:txBody>
          <a:bodyPr anchor="t" anchorCtr="0">
            <a:normAutofit/>
          </a:bodyPr>
          <a:lstStyle>
            <a:lvl1pPr>
              <a:defRPr sz="6000" cap="all" baseline="0">
                <a:latin typeface="+mj-lt"/>
              </a:defRPr>
            </a:lvl1pPr>
          </a:lstStyle>
          <a:p>
            <a:r>
              <a:rPr lang="en-US" dirty="0" smtClean="0"/>
              <a:t>click to edit master title style</a:t>
            </a:r>
            <a:endParaRPr lang="en-GB" dirty="0"/>
          </a:p>
        </p:txBody>
      </p:sp>
    </p:spTree>
    <p:extLst>
      <p:ext uri="{BB962C8B-B14F-4D97-AF65-F5344CB8AC3E}">
        <p14:creationId xmlns:p14="http://schemas.microsoft.com/office/powerpoint/2010/main" val="480603418"/>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GB"/>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F593F0F9-E5BE-4248-B829-97437E41EAEC}" type="datetimeFigureOut">
              <a:rPr lang="en-US">
                <a:solidFill>
                  <a:prstClr val="black">
                    <a:tint val="75000"/>
                  </a:prstClr>
                </a:solidFill>
              </a:rPr>
              <a:pPr/>
              <a:t>7/28/2015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F9A9F55-6E63-8D42-9381-B610391088C8}"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210265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F593F0F9-E5BE-4248-B829-97437E41EAEC}" type="datetimeFigureOut">
              <a:rPr lang="en-US">
                <a:solidFill>
                  <a:prstClr val="black">
                    <a:tint val="75000"/>
                  </a:prstClr>
                </a:solidFill>
              </a:rPr>
              <a:pPr/>
              <a:t>7/28/2015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F9A9F55-6E63-8D42-9381-B610391088C8}"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244191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9733355"/>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F593F0F9-E5BE-4248-B829-97437E41EAEC}" type="datetimeFigureOut">
              <a:rPr lang="en-US">
                <a:solidFill>
                  <a:prstClr val="black">
                    <a:tint val="75000"/>
                  </a:prstClr>
                </a:solidFill>
              </a:rPr>
              <a:pPr/>
              <a:t>7/28/2015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F9A9F55-6E63-8D42-9381-B610391088C8}"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3477199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F593F0F9-E5BE-4248-B829-97437E41EAEC}" type="datetimeFigureOut">
              <a:rPr lang="en-US">
                <a:solidFill>
                  <a:prstClr val="black">
                    <a:tint val="75000"/>
                  </a:prstClr>
                </a:solidFill>
              </a:rPr>
              <a:pPr/>
              <a:t>7/28/2015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F9A9F55-6E63-8D42-9381-B610391088C8}"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2863961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F593F0F9-E5BE-4248-B829-97437E41EAEC}" type="datetimeFigureOut">
              <a:rPr lang="en-US">
                <a:solidFill>
                  <a:prstClr val="black">
                    <a:tint val="75000"/>
                  </a:prstClr>
                </a:solidFill>
              </a:rPr>
              <a:pPr/>
              <a:t>7/28/2015</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EF9A9F55-6E63-8D42-9381-B610391088C8}"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6152936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F593F0F9-E5BE-4248-B829-97437E41EAEC}" type="datetimeFigureOut">
              <a:rPr lang="en-US">
                <a:solidFill>
                  <a:prstClr val="black">
                    <a:tint val="75000"/>
                  </a:prstClr>
                </a:solidFill>
              </a:rPr>
              <a:pPr/>
              <a:t>7/28/2015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EF9A9F55-6E63-8D42-9381-B610391088C8}"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5737341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93F0F9-E5BE-4248-B829-97437E41EAEC}" type="datetimeFigureOut">
              <a:rPr lang="en-US">
                <a:solidFill>
                  <a:prstClr val="black">
                    <a:tint val="75000"/>
                  </a:prstClr>
                </a:solidFill>
              </a:rPr>
              <a:pPr/>
              <a:t>7/28/2015</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EF9A9F55-6E63-8D42-9381-B610391088C8}"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7080685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F593F0F9-E5BE-4248-B829-97437E41EAEC}" type="datetimeFigureOut">
              <a:rPr lang="en-US">
                <a:solidFill>
                  <a:prstClr val="black">
                    <a:tint val="75000"/>
                  </a:prstClr>
                </a:solidFill>
              </a:rPr>
              <a:pPr/>
              <a:t>7/28/2015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F9A9F55-6E63-8D42-9381-B610391088C8}"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117439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F593F0F9-E5BE-4248-B829-97437E41EAEC}" type="datetimeFigureOut">
              <a:rPr lang="en-US">
                <a:solidFill>
                  <a:prstClr val="black">
                    <a:tint val="75000"/>
                  </a:prstClr>
                </a:solidFill>
              </a:rPr>
              <a:pPr/>
              <a:t>7/28/2015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F9A9F55-6E63-8D42-9381-B610391088C8}"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5239360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F593F0F9-E5BE-4248-B829-97437E41EAEC}" type="datetimeFigureOut">
              <a:rPr lang="en-US">
                <a:solidFill>
                  <a:prstClr val="black">
                    <a:tint val="75000"/>
                  </a:prstClr>
                </a:solidFill>
              </a:rPr>
              <a:pPr/>
              <a:t>7/28/2015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F9A9F55-6E63-8D42-9381-B610391088C8}"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7221396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F593F0F9-E5BE-4248-B829-97437E41EAEC}" type="datetimeFigureOut">
              <a:rPr lang="en-US">
                <a:solidFill>
                  <a:prstClr val="black">
                    <a:tint val="75000"/>
                  </a:prstClr>
                </a:solidFill>
              </a:rPr>
              <a:pPr/>
              <a:t>7/28/2015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F9A9F55-6E63-8D42-9381-B610391088C8}"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6965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Pink - Solgan">
    <p:spTree>
      <p:nvGrpSpPr>
        <p:cNvPr id="1" name=""/>
        <p:cNvGrpSpPr/>
        <p:nvPr/>
      </p:nvGrpSpPr>
      <p:grpSpPr>
        <a:xfrm>
          <a:off x="0" y="0"/>
          <a:ext cx="0" cy="0"/>
          <a:chOff x="0" y="0"/>
          <a:chExt cx="0" cy="0"/>
        </a:xfrm>
      </p:grpSpPr>
      <p:sp>
        <p:nvSpPr>
          <p:cNvPr id="7" name="Rectangle 6"/>
          <p:cNvSpPr/>
          <p:nvPr/>
        </p:nvSpPr>
        <p:spPr>
          <a:xfrm>
            <a:off x="200025" y="195486"/>
            <a:ext cx="8748713" cy="47527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398210" y="350966"/>
            <a:ext cx="8350254" cy="4453032"/>
          </a:xfrm>
          <a:prstGeom prst="rect">
            <a:avLst/>
          </a:prstGeom>
        </p:spPr>
        <p:txBody>
          <a:bodyPr anchor="ctr" anchorCtr="0">
            <a:normAutofit/>
          </a:bodyPr>
          <a:lstStyle>
            <a:lvl1pPr algn="ctr">
              <a:defRPr sz="6000" cap="all" baseline="0">
                <a:latin typeface="+mj-lt"/>
              </a:defRPr>
            </a:lvl1pPr>
          </a:lstStyle>
          <a:p>
            <a:r>
              <a:rPr lang="en-US" smtClean="0"/>
              <a:t>Click to edit Master title style</a:t>
            </a:r>
            <a:endParaRPr lang="en-GB"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73951" y="4443958"/>
            <a:ext cx="1577769" cy="520066"/>
          </a:xfrm>
          <a:prstGeom prst="rect">
            <a:avLst/>
          </a:prstGeom>
        </p:spPr>
      </p:pic>
    </p:spTree>
    <p:extLst>
      <p:ext uri="{BB962C8B-B14F-4D97-AF65-F5344CB8AC3E}">
        <p14:creationId xmlns:p14="http://schemas.microsoft.com/office/powerpoint/2010/main" val="2315354938"/>
      </p:ext>
    </p:extLst>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200"/>
                                            <p:tgtEl>
                                              <p:spTgt spid="5"/>
                                            </p:tgtEl>
                                          </p:cBhvr>
                                        </p:animEffect>
                                      </p:childTnLst>
                                    </p:cTn>
                                  </p:par>
                                  <p:par>
                                    <p:cTn id="11" presetID="35" presetClass="path" presetSubtype="0" accel="40000" fill="hold" nodeType="withEffect" p14:presetBounceEnd="48000">
                                      <p:stCondLst>
                                        <p:cond delay="0"/>
                                      </p:stCondLst>
                                      <p:childTnLst>
                                        <p:animMotion origin="layout" path="M -0.08108 3.82716E-6 L -8.33333E-7 3.82716E-6 " pathEditMode="relative" rAng="0" ptsTypes="AA" p14:bounceEnd="48000">
                                          <p:cBhvr>
                                            <p:cTn id="12" dur="400" fill="hold"/>
                                            <p:tgtEl>
                                              <p:spTgt spid="5"/>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200"/>
                                            <p:tgtEl>
                                              <p:spTgt spid="5"/>
                                            </p:tgtEl>
                                          </p:cBhvr>
                                        </p:animEffect>
                                      </p:childTnLst>
                                    </p:cTn>
                                  </p:par>
                                  <p:par>
                                    <p:cTn id="11" presetID="35" presetClass="path" presetSubtype="0" accel="40000" fill="hold" nodeType="withEffect">
                                      <p:stCondLst>
                                        <p:cond delay="0"/>
                                      </p:stCondLst>
                                      <p:childTnLst>
                                        <p:animMotion origin="layout" path="M -0.08108 3.82716E-6 L -8.33333E-7 3.82716E-6 " pathEditMode="relative" rAng="0" ptsTypes="AA">
                                          <p:cBhvr>
                                            <p:cTn id="12" dur="400" fill="hold"/>
                                            <p:tgtEl>
                                              <p:spTgt spid="5"/>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Purple - Slogan">
    <p:spTree>
      <p:nvGrpSpPr>
        <p:cNvPr id="1" name=""/>
        <p:cNvGrpSpPr/>
        <p:nvPr/>
      </p:nvGrpSpPr>
      <p:grpSpPr>
        <a:xfrm>
          <a:off x="0" y="0"/>
          <a:ext cx="0" cy="0"/>
          <a:chOff x="0" y="0"/>
          <a:chExt cx="0" cy="0"/>
        </a:xfrm>
      </p:grpSpPr>
      <p:sp>
        <p:nvSpPr>
          <p:cNvPr id="7" name="Rectangle 6"/>
          <p:cNvSpPr/>
          <p:nvPr/>
        </p:nvSpPr>
        <p:spPr>
          <a:xfrm>
            <a:off x="200025" y="195486"/>
            <a:ext cx="8748713" cy="4752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398210" y="350966"/>
            <a:ext cx="8350254" cy="4453032"/>
          </a:xfrm>
          <a:prstGeom prst="rect">
            <a:avLst/>
          </a:prstGeom>
        </p:spPr>
        <p:txBody>
          <a:bodyPr anchor="ctr" anchorCtr="0">
            <a:normAutofit/>
          </a:bodyPr>
          <a:lstStyle>
            <a:lvl1pPr algn="ctr">
              <a:defRPr sz="6000" cap="all" baseline="0">
                <a:latin typeface="+mj-lt"/>
              </a:defRPr>
            </a:lvl1pPr>
          </a:lstStyle>
          <a:p>
            <a:r>
              <a:rPr lang="en-US" smtClean="0"/>
              <a:t>Click to edit Master title style</a:t>
            </a:r>
            <a:endParaRPr lang="en-GB"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73951" y="4443958"/>
            <a:ext cx="1577769" cy="520066"/>
          </a:xfrm>
          <a:prstGeom prst="rect">
            <a:avLst/>
          </a:prstGeom>
        </p:spPr>
      </p:pic>
    </p:spTree>
    <p:extLst>
      <p:ext uri="{BB962C8B-B14F-4D97-AF65-F5344CB8AC3E}">
        <p14:creationId xmlns:p14="http://schemas.microsoft.com/office/powerpoint/2010/main" val="372243505"/>
      </p:ext>
    </p:extLst>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14:presetBounceEnd="48000">
                                      <p:stCondLst>
                                        <p:cond delay="0"/>
                                      </p:stCondLst>
                                      <p:childTnLst>
                                        <p:animMotion origin="layout" path="M -0.08108 3.82716E-6 L -8.33333E-7 3.82716E-6 " pathEditMode="relative" rAng="0" ptsTypes="AA" p14:bounceEnd="48000">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stCondLst>
                                        <p:cond delay="0"/>
                                      </p:stCondLst>
                                      <p:childTnLst>
                                        <p:animMotion origin="layout" path="M -0.08108 3.82716E-6 L -8.33333E-7 3.82716E-6 " pathEditMode="relative" rAng="0" ptsTypes="AA">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Orange - Slogan">
    <p:spTree>
      <p:nvGrpSpPr>
        <p:cNvPr id="1" name=""/>
        <p:cNvGrpSpPr/>
        <p:nvPr/>
      </p:nvGrpSpPr>
      <p:grpSpPr>
        <a:xfrm>
          <a:off x="0" y="0"/>
          <a:ext cx="0" cy="0"/>
          <a:chOff x="0" y="0"/>
          <a:chExt cx="0" cy="0"/>
        </a:xfrm>
      </p:grpSpPr>
      <p:sp>
        <p:nvSpPr>
          <p:cNvPr id="7" name="Rectangle 6"/>
          <p:cNvSpPr/>
          <p:nvPr/>
        </p:nvSpPr>
        <p:spPr>
          <a:xfrm>
            <a:off x="200025" y="195486"/>
            <a:ext cx="8748713" cy="475275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398210" y="350966"/>
            <a:ext cx="8350254" cy="4453032"/>
          </a:xfrm>
          <a:prstGeom prst="rect">
            <a:avLst/>
          </a:prstGeom>
        </p:spPr>
        <p:txBody>
          <a:bodyPr anchor="ctr" anchorCtr="0">
            <a:normAutofit/>
          </a:bodyPr>
          <a:lstStyle>
            <a:lvl1pPr algn="ctr">
              <a:defRPr sz="6000" cap="all" baseline="0">
                <a:latin typeface="+mj-lt"/>
              </a:defRPr>
            </a:lvl1pPr>
          </a:lstStyle>
          <a:p>
            <a:r>
              <a:rPr lang="en-US" smtClean="0"/>
              <a:t>Click to edit Master title style</a:t>
            </a:r>
            <a:endParaRPr lang="en-GB"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73951" y="4443958"/>
            <a:ext cx="1577769" cy="520066"/>
          </a:xfrm>
          <a:prstGeom prst="rect">
            <a:avLst/>
          </a:prstGeom>
        </p:spPr>
      </p:pic>
    </p:spTree>
    <p:extLst>
      <p:ext uri="{BB962C8B-B14F-4D97-AF65-F5344CB8AC3E}">
        <p14:creationId xmlns:p14="http://schemas.microsoft.com/office/powerpoint/2010/main" val="3249406079"/>
      </p:ext>
    </p:extLst>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14:presetBounceEnd="48000">
                                      <p:stCondLst>
                                        <p:cond delay="0"/>
                                      </p:stCondLst>
                                      <p:childTnLst>
                                        <p:animMotion origin="layout" path="M -0.08108 3.82716E-6 L -8.33333E-7 3.82716E-6 " pathEditMode="relative" rAng="0" ptsTypes="AA" p14:bounceEnd="48000">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stCondLst>
                                        <p:cond delay="0"/>
                                      </p:stCondLst>
                                      <p:childTnLst>
                                        <p:animMotion origin="layout" path="M -0.08108 3.82716E-6 L -8.33333E-7 3.82716E-6 " pathEditMode="relative" rAng="0" ptsTypes="AA">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Green - Slogan">
    <p:spTree>
      <p:nvGrpSpPr>
        <p:cNvPr id="1" name=""/>
        <p:cNvGrpSpPr/>
        <p:nvPr/>
      </p:nvGrpSpPr>
      <p:grpSpPr>
        <a:xfrm>
          <a:off x="0" y="0"/>
          <a:ext cx="0" cy="0"/>
          <a:chOff x="0" y="0"/>
          <a:chExt cx="0" cy="0"/>
        </a:xfrm>
      </p:grpSpPr>
      <p:sp>
        <p:nvSpPr>
          <p:cNvPr id="7" name="Rectangle 6"/>
          <p:cNvSpPr/>
          <p:nvPr/>
        </p:nvSpPr>
        <p:spPr>
          <a:xfrm>
            <a:off x="200025" y="195486"/>
            <a:ext cx="8748713" cy="475275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398210" y="350966"/>
            <a:ext cx="8350254" cy="4453032"/>
          </a:xfrm>
          <a:prstGeom prst="rect">
            <a:avLst/>
          </a:prstGeom>
        </p:spPr>
        <p:txBody>
          <a:bodyPr anchor="ctr" anchorCtr="0">
            <a:normAutofit/>
          </a:bodyPr>
          <a:lstStyle>
            <a:lvl1pPr algn="ctr">
              <a:defRPr sz="6000" cap="all" baseline="0">
                <a:latin typeface="+mj-lt"/>
              </a:defRPr>
            </a:lvl1pPr>
          </a:lstStyle>
          <a:p>
            <a:r>
              <a:rPr lang="en-US" smtClean="0"/>
              <a:t>Click to edit Master title style</a:t>
            </a:r>
            <a:endParaRPr lang="en-GB"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73951" y="4443958"/>
            <a:ext cx="1577769" cy="520066"/>
          </a:xfrm>
          <a:prstGeom prst="rect">
            <a:avLst/>
          </a:prstGeom>
        </p:spPr>
      </p:pic>
    </p:spTree>
    <p:extLst>
      <p:ext uri="{BB962C8B-B14F-4D97-AF65-F5344CB8AC3E}">
        <p14:creationId xmlns:p14="http://schemas.microsoft.com/office/powerpoint/2010/main" val="2732572266"/>
      </p:ext>
    </p:extLst>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14:presetBounceEnd="48000">
                                      <p:stCondLst>
                                        <p:cond delay="0"/>
                                      </p:stCondLst>
                                      <p:childTnLst>
                                        <p:animMotion origin="layout" path="M -0.08108 3.82716E-6 L -8.33333E-7 3.82716E-6 " pathEditMode="relative" rAng="0" ptsTypes="AA" p14:bounceEnd="48000">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stCondLst>
                                        <p:cond delay="0"/>
                                      </p:stCondLst>
                                      <p:childTnLst>
                                        <p:animMotion origin="layout" path="M -0.08108 3.82716E-6 L -8.33333E-7 3.82716E-6 " pathEditMode="relative" rAng="0" ptsTypes="AA">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Pink - CodeVideo">
    <p:spTree>
      <p:nvGrpSpPr>
        <p:cNvPr id="1" name=""/>
        <p:cNvGrpSpPr/>
        <p:nvPr/>
      </p:nvGrpSpPr>
      <p:grpSpPr>
        <a:xfrm>
          <a:off x="0" y="0"/>
          <a:ext cx="0" cy="0"/>
          <a:chOff x="0" y="0"/>
          <a:chExt cx="0" cy="0"/>
        </a:xfrm>
      </p:grpSpPr>
      <p:sp>
        <p:nvSpPr>
          <p:cNvPr id="6" name="Rectangle 5"/>
          <p:cNvSpPr/>
          <p:nvPr/>
        </p:nvSpPr>
        <p:spPr>
          <a:xfrm>
            <a:off x="200024" y="494859"/>
            <a:ext cx="8748713" cy="324607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Content Placeholder 18"/>
          <p:cNvSpPr>
            <a:spLocks noGrp="1"/>
          </p:cNvSpPr>
          <p:nvPr>
            <p:ph sz="quarter" idx="11" hasCustomPrompt="1"/>
          </p:nvPr>
        </p:nvSpPr>
        <p:spPr>
          <a:xfrm>
            <a:off x="200025" y="491683"/>
            <a:ext cx="8748710" cy="3249247"/>
          </a:xfrm>
          <a:prstGeom prst="rect">
            <a:avLst/>
          </a:prstGeom>
        </p:spPr>
        <p:txBody>
          <a:bodyPr>
            <a:normAutofit/>
          </a:bodyPr>
          <a:lstStyle>
            <a:lvl1pPr marL="0" indent="0">
              <a:buNone/>
              <a:defRPr sz="2400">
                <a:solidFill>
                  <a:schemeClr val="bg2"/>
                </a:solidFill>
                <a:latin typeface="Consolas" panose="020B0609020204030204" pitchFamily="49" charset="0"/>
                <a:cs typeface="Consolas" panose="020B0609020204030204" pitchFamily="49"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GB" dirty="0" smtClean="0"/>
              <a:t>Code Goes here</a:t>
            </a:r>
            <a:endParaRPr lang="en-GB" dirty="0"/>
          </a:p>
        </p:txBody>
      </p:sp>
      <p:sp>
        <p:nvSpPr>
          <p:cNvPr id="7" name="Rectangle 6"/>
          <p:cNvSpPr/>
          <p:nvPr/>
        </p:nvSpPr>
        <p:spPr>
          <a:xfrm>
            <a:off x="200025" y="3867373"/>
            <a:ext cx="8748713" cy="10808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13"/>
          <p:cNvSpPr/>
          <p:nvPr/>
        </p:nvSpPr>
        <p:spPr>
          <a:xfrm>
            <a:off x="200024" y="217010"/>
            <a:ext cx="8748713" cy="2778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Content Placeholder 16"/>
          <p:cNvSpPr>
            <a:spLocks noGrp="1"/>
          </p:cNvSpPr>
          <p:nvPr>
            <p:ph sz="quarter" idx="10" hasCustomPrompt="1"/>
          </p:nvPr>
        </p:nvSpPr>
        <p:spPr>
          <a:xfrm>
            <a:off x="282709" y="159096"/>
            <a:ext cx="8700921" cy="332587"/>
          </a:xfrm>
          <a:prstGeom prst="rect">
            <a:avLst/>
          </a:prstGeom>
        </p:spPr>
        <p:txBody>
          <a:bodyPr>
            <a:noAutofit/>
          </a:bodyPr>
          <a:lstStyle>
            <a:lvl1pPr marL="0" indent="0" algn="r">
              <a:buNone/>
              <a:defRPr sz="2000">
                <a:solidFill>
                  <a:schemeClr val="bg2"/>
                </a:solidFill>
                <a:latin typeface="Consolas" panose="020B0609020204030204" pitchFamily="49" charset="0"/>
                <a:cs typeface="Consolas" panose="020B0609020204030204" pitchFamily="49" charset="0"/>
              </a:defRPr>
            </a:lvl1pPr>
          </a:lstStyle>
          <a:p>
            <a:pPr lvl="0"/>
            <a:r>
              <a:rPr lang="en-GB" dirty="0" smtClean="0"/>
              <a:t>http://www.github.com</a:t>
            </a:r>
            <a:endParaRPr lang="en-GB" dirty="0"/>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6948264" y="4413251"/>
            <a:ext cx="1733168" cy="534987"/>
            <a:chOff x="6778625" y="3338512"/>
            <a:chExt cx="1738313" cy="536575"/>
          </a:xfrm>
        </p:grpSpPr>
        <p:sp>
          <p:nvSpPr>
            <p:cNvPr id="11" name="Freeform 5"/>
            <p:cNvSpPr>
              <a:spLocks/>
            </p:cNvSpPr>
            <p:nvPr/>
          </p:nvSpPr>
          <p:spPr bwMode="auto">
            <a:xfrm>
              <a:off x="6778625" y="3338512"/>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32550612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2.5E-6 3.45679E-6 L -0.07952 3.45679E-6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2.5E-6 3.45679E-6 L -0.07952 3.45679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urple - CodeVideo">
    <p:spTree>
      <p:nvGrpSpPr>
        <p:cNvPr id="1" name=""/>
        <p:cNvGrpSpPr/>
        <p:nvPr/>
      </p:nvGrpSpPr>
      <p:grpSpPr>
        <a:xfrm>
          <a:off x="0" y="0"/>
          <a:ext cx="0" cy="0"/>
          <a:chOff x="0" y="0"/>
          <a:chExt cx="0" cy="0"/>
        </a:xfrm>
      </p:grpSpPr>
      <p:sp>
        <p:nvSpPr>
          <p:cNvPr id="6" name="Rectangle 5"/>
          <p:cNvSpPr/>
          <p:nvPr/>
        </p:nvSpPr>
        <p:spPr>
          <a:xfrm>
            <a:off x="200024" y="494859"/>
            <a:ext cx="8748713" cy="324607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Content Placeholder 18"/>
          <p:cNvSpPr>
            <a:spLocks noGrp="1"/>
          </p:cNvSpPr>
          <p:nvPr>
            <p:ph sz="quarter" idx="11" hasCustomPrompt="1"/>
          </p:nvPr>
        </p:nvSpPr>
        <p:spPr>
          <a:xfrm>
            <a:off x="200025" y="491683"/>
            <a:ext cx="8748710" cy="3249247"/>
          </a:xfrm>
          <a:prstGeom prst="rect">
            <a:avLst/>
          </a:prstGeom>
        </p:spPr>
        <p:txBody>
          <a:bodyPr>
            <a:normAutofit/>
          </a:bodyPr>
          <a:lstStyle>
            <a:lvl1pPr marL="0" indent="0">
              <a:buNone/>
              <a:defRPr sz="2400">
                <a:solidFill>
                  <a:schemeClr val="bg2"/>
                </a:solidFill>
                <a:latin typeface="Consolas" panose="020B0609020204030204" pitchFamily="49" charset="0"/>
                <a:cs typeface="Consolas" panose="020B0609020204030204" pitchFamily="49"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GB" dirty="0" smtClean="0"/>
              <a:t>Code Goes here</a:t>
            </a:r>
            <a:endParaRPr lang="en-GB" dirty="0"/>
          </a:p>
        </p:txBody>
      </p:sp>
      <p:sp>
        <p:nvSpPr>
          <p:cNvPr id="7" name="Rectangle 6"/>
          <p:cNvSpPr/>
          <p:nvPr/>
        </p:nvSpPr>
        <p:spPr>
          <a:xfrm>
            <a:off x="200025" y="3867373"/>
            <a:ext cx="8748713" cy="1080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13"/>
          <p:cNvSpPr/>
          <p:nvPr/>
        </p:nvSpPr>
        <p:spPr>
          <a:xfrm>
            <a:off x="200024" y="217010"/>
            <a:ext cx="8748713" cy="2778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Content Placeholder 16"/>
          <p:cNvSpPr>
            <a:spLocks noGrp="1"/>
          </p:cNvSpPr>
          <p:nvPr>
            <p:ph sz="quarter" idx="10" hasCustomPrompt="1"/>
          </p:nvPr>
        </p:nvSpPr>
        <p:spPr>
          <a:xfrm>
            <a:off x="611560" y="150352"/>
            <a:ext cx="8372070" cy="341332"/>
          </a:xfrm>
          <a:prstGeom prst="rect">
            <a:avLst/>
          </a:prstGeom>
        </p:spPr>
        <p:txBody>
          <a:bodyPr>
            <a:noAutofit/>
          </a:bodyPr>
          <a:lstStyle>
            <a:lvl1pPr marL="0" indent="0" algn="r">
              <a:buNone/>
              <a:defRPr sz="2000">
                <a:solidFill>
                  <a:schemeClr val="bg2"/>
                </a:solidFill>
                <a:latin typeface="Consolas" panose="020B0609020204030204" pitchFamily="49" charset="0"/>
                <a:cs typeface="Consolas" panose="020B0609020204030204" pitchFamily="49" charset="0"/>
              </a:defRPr>
            </a:lvl1pPr>
          </a:lstStyle>
          <a:p>
            <a:pPr lvl="0"/>
            <a:r>
              <a:rPr lang="en-GB" dirty="0" smtClean="0"/>
              <a:t>http://www.github.com</a:t>
            </a:r>
            <a:endParaRPr lang="en-GB" dirty="0"/>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6948264" y="4413251"/>
            <a:ext cx="1733168" cy="534987"/>
            <a:chOff x="6778625" y="3338512"/>
            <a:chExt cx="1738313" cy="536575"/>
          </a:xfrm>
        </p:grpSpPr>
        <p:sp>
          <p:nvSpPr>
            <p:cNvPr id="11" name="Freeform 5"/>
            <p:cNvSpPr>
              <a:spLocks/>
            </p:cNvSpPr>
            <p:nvPr/>
          </p:nvSpPr>
          <p:spPr bwMode="auto">
            <a:xfrm>
              <a:off x="6778625" y="3338512"/>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48732845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2.5E-6 3.45679E-6 L -0.07952 3.45679E-6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2.5E-6 3.45679E-6 L -0.07952 3.45679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5402068"/>
      </p:ext>
    </p:extLst>
  </p:cSld>
  <p:clrMap bg1="lt1" tx1="dk1" bg2="lt2" tx2="dk2" accent1="accent1" accent2="accent2" accent3="accent3" accent4="accent4" accent5="accent5" accent6="accent6" hlink="hlink" folHlink="folHlink"/>
  <p:sldLayoutIdLst>
    <p:sldLayoutId id="2147483649" r:id="rId1"/>
    <p:sldLayoutId id="2147483676" r:id="rId2"/>
    <p:sldLayoutId id="2147483677" r:id="rId3"/>
    <p:sldLayoutId id="2147483665" r:id="rId4"/>
    <p:sldLayoutId id="2147483666" r:id="rId5"/>
    <p:sldLayoutId id="2147483667" r:id="rId6"/>
    <p:sldLayoutId id="2147483668" r:id="rId7"/>
    <p:sldLayoutId id="2147483682" r:id="rId8"/>
    <p:sldLayoutId id="2147483671" r:id="rId9"/>
    <p:sldLayoutId id="2147483683" r:id="rId10"/>
    <p:sldLayoutId id="2147483684" r:id="rId11"/>
    <p:sldLayoutId id="2147483670" r:id="rId12"/>
    <p:sldLayoutId id="2147483680" r:id="rId13"/>
    <p:sldLayoutId id="2147483679" r:id="rId14"/>
    <p:sldLayoutId id="2147483681" r:id="rId15"/>
    <p:sldLayoutId id="2147483672" r:id="rId16"/>
    <p:sldLayoutId id="2147483691" r:id="rId17"/>
    <p:sldLayoutId id="2147483673" r:id="rId18"/>
    <p:sldLayoutId id="2147483675" r:id="rId19"/>
    <p:sldLayoutId id="2147483674" r:id="rId20"/>
    <p:sldLayoutId id="2147483678" r:id="rId21"/>
    <p:sldLayoutId id="2147483686" r:id="rId22"/>
    <p:sldLayoutId id="2147483687" r:id="rId23"/>
    <p:sldLayoutId id="2147483688" r:id="rId24"/>
    <p:sldLayoutId id="2147483689" r:id="rId25"/>
    <p:sldLayoutId id="2147483692" r:id="rId26"/>
    <p:sldLayoutId id="2147483693" r:id="rId27"/>
  </p:sldLayoutIdLst>
  <p:timing>
    <p:tnLst>
      <p:par>
        <p:cTn id="1" dur="indefinite" restart="never" nodeType="tmRoot"/>
      </p:par>
    </p:tnLst>
  </p:timing>
  <p:txStyles>
    <p:titleStyle>
      <a:lvl1pPr algn="l" defTabSz="914400" rtl="0" eaLnBrk="1" latinLnBrk="0" hangingPunct="1">
        <a:lnSpc>
          <a:spcPts val="5900"/>
        </a:lnSpc>
        <a:spcBef>
          <a:spcPct val="0"/>
        </a:spcBef>
        <a:buNone/>
        <a:defRPr lang="en-US" sz="8400" kern="1200" dirty="0" smtClean="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457200"/>
            <a:fld id="{F593F0F9-E5BE-4248-B829-97437E41EAEC}" type="datetimeFigureOut">
              <a:rPr lang="en-US">
                <a:solidFill>
                  <a:prstClr val="black">
                    <a:tint val="75000"/>
                  </a:prstClr>
                </a:solidFill>
              </a:rPr>
              <a:pPr defTabSz="457200"/>
              <a:t>7/28/2015</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457200"/>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a:fld id="{EF9A9F55-6E63-8D42-9381-B610391088C8}" type="slidenum">
              <a:rPr>
                <a:solidFill>
                  <a:prstClr val="black">
                    <a:tint val="75000"/>
                  </a:prstClr>
                </a:solidFill>
              </a:rPr>
              <a:pPr defTabSz="457200"/>
              <a:t>‹#›</a:t>
            </a:fld>
            <a:endParaRPr lang="en-US">
              <a:solidFill>
                <a:prstClr val="black">
                  <a:tint val="75000"/>
                </a:prstClr>
              </a:solidFill>
            </a:endParaRPr>
          </a:p>
        </p:txBody>
      </p:sp>
    </p:spTree>
    <p:extLst>
      <p:ext uri="{BB962C8B-B14F-4D97-AF65-F5344CB8AC3E}">
        <p14:creationId xmlns:p14="http://schemas.microsoft.com/office/powerpoint/2010/main" val="286066333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9.xml"/><Relationship Id="rId6" Type="http://schemas.openxmlformats.org/officeDocument/2006/relationships/image" Target="../media/image13.png"/><Relationship Id="rId5" Type="http://schemas.openxmlformats.org/officeDocument/2006/relationships/image" Target="../media/image3.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image" Target="../media/image6.emf"/><Relationship Id="rId5" Type="http://schemas.openxmlformats.org/officeDocument/2006/relationships/oleObject" Target="../embeddings/oleObject1.bin"/><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6.emf"/><Relationship Id="rId5" Type="http://schemas.openxmlformats.org/officeDocument/2006/relationships/oleObject" Target="../embeddings/oleObject2.bin"/><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GB" smtClean="0"/>
              <a:t>platform</a:t>
            </a:r>
            <a:endParaRPr lang="en-GB" dirty="0"/>
          </a:p>
        </p:txBody>
      </p:sp>
      <p:sp>
        <p:nvSpPr>
          <p:cNvPr id="3" name="Title 2"/>
          <p:cNvSpPr>
            <a:spLocks noGrp="1"/>
          </p:cNvSpPr>
          <p:nvPr>
            <p:ph type="title"/>
          </p:nvPr>
        </p:nvSpPr>
        <p:spPr/>
        <p:txBody>
          <a:bodyPr/>
          <a:lstStyle/>
          <a:p>
            <a:r>
              <a:rPr lang="en-GB" dirty="0" smtClean="0"/>
              <a:t>Microsoft Web</a:t>
            </a:r>
            <a:endParaRPr lang="en-GB" dirty="0"/>
          </a:p>
        </p:txBody>
      </p:sp>
    </p:spTree>
    <p:extLst>
      <p:ext uri="{BB962C8B-B14F-4D97-AF65-F5344CB8AC3E}">
        <p14:creationId xmlns:p14="http://schemas.microsoft.com/office/powerpoint/2010/main" val="253373473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par>
        </p:tnLst>
        <p:bldLst>
          <p:bldP spid="2" grpId="0">
            <p:tmplLst>
              <p:tmpl>
                <p:tnLst>
                  <p:par>
                    <p:cTn presetID="10" presetClass="entr" presetSubtype="0" fill="hold" nodeType="withEffect">
                      <p:stCondLst>
                        <p:cond delay="800"/>
                      </p:stCondLst>
                      <p:childTnLst>
                        <p:set>
                          <p:cBhvr>
                            <p:cTn dur="1" fill="hold">
                              <p:stCondLst>
                                <p:cond delay="0"/>
                              </p:stCondLst>
                            </p:cTn>
                            <p:tgtEl>
                              <p:spTgt spid="2"/>
                            </p:tgtEl>
                            <p:attrNameLst>
                              <p:attrName>style.visibility</p:attrName>
                            </p:attrNameLst>
                          </p:cBhvr>
                          <p:to>
                            <p:strVal val="visible"/>
                          </p:to>
                        </p:set>
                        <p:animEffect transition="in" filter="fade">
                          <p:cBhvr>
                            <p:cTn dur="800"/>
                            <p:tgtEl>
                              <p:spTgt spid="2"/>
                            </p:tgtEl>
                          </p:cBhvr>
                        </p:animEffect>
                      </p:childTnLst>
                    </p:cTn>
                  </p:par>
                </p:tnLst>
              </p:tmpl>
            </p:tmplLst>
          </p:bldP>
          <p:bldP spid="2" grpId="1">
            <p:tmplLst>
              <p:tmpl>
                <p:tnLst>
                  <p:par>
                    <p:cTn presetID="64" presetClass="path" presetSubtype="0" accel="50000" fill="hold" nodeType="withEffect" p14:presetBounceEnd="60000">
                      <p:stCondLst>
                        <p:cond delay="800"/>
                      </p:stCondLst>
                      <p:childTnLst>
                        <p:animMotion origin="layout" path="M 1.38889E-6 0.20031 L 1.38889E-6 3.08642E-6 " pathEditMode="relative" rAng="0" ptsTypes="AA" p14:bounceEnd="60000">
                          <p:cBhvr>
                            <p:cTn dur="1000" fill="hold"/>
                            <p:tgtEl>
                              <p:spTgt spid="2"/>
                            </p:tgtEl>
                            <p:attrNameLst>
                              <p:attrName>ppt_x</p:attrName>
                              <p:attrName>ppt_y</p:attrName>
                            </p:attrNameLst>
                          </p:cBhvr>
                          <p:rCtr x="0" y="-10031"/>
                        </p:animMotion>
                      </p:childTnLst>
                    </p:cTn>
                  </p:par>
                </p:tnLst>
              </p:tmpl>
            </p:tmplLst>
          </p:bldP>
          <p:bldP spid="3" grpId="0"/>
        </p:bldLst>
      </p:timing>
    </mc:Choice>
    <mc:Fallback xmlns="">
      <p:timing>
        <p:tnLst>
          <p:par>
            <p:cTn/>
          </p:par>
        </p:tn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r>
              <a:rPr lang="en-GB" dirty="0" smtClean="0"/>
              <a:t>http://modern.ie</a:t>
            </a:r>
            <a:endParaRPr lang="en-GB" dirty="0"/>
          </a:p>
        </p:txBody>
      </p:sp>
      <p:sp>
        <p:nvSpPr>
          <p:cNvPr id="3" name="Title 2"/>
          <p:cNvSpPr>
            <a:spLocks noGrp="1"/>
          </p:cNvSpPr>
          <p:nvPr>
            <p:ph type="title"/>
          </p:nvPr>
        </p:nvSpPr>
        <p:spPr/>
        <p:txBody>
          <a:bodyPr>
            <a:normAutofit fontScale="90000"/>
          </a:bodyPr>
          <a:lstStyle/>
          <a:p>
            <a:r>
              <a:rPr lang="en-GB" dirty="0" smtClean="0"/>
              <a:t>Modern.IE</a:t>
            </a:r>
            <a:endParaRPr lang="en-GB" dirty="0"/>
          </a:p>
        </p:txBody>
      </p:sp>
      <p:pic>
        <p:nvPicPr>
          <p:cNvPr id="7" name="Content Placeholder 6"/>
          <p:cNvPicPr>
            <a:picLocks noGrp="1" noChangeAspect="1"/>
          </p:cNvPicPr>
          <p:nvPr>
            <p:ph sz="quarter" idx="11"/>
          </p:nvPr>
        </p:nvPicPr>
        <p:blipFill rotWithShape="1">
          <a:blip r:embed="rId3"/>
          <a:srcRect l="-143" t="21439" r="1433" b="13553"/>
          <a:stretch/>
        </p:blipFill>
        <p:spPr>
          <a:xfrm>
            <a:off x="203200" y="491729"/>
            <a:ext cx="8750300" cy="3249215"/>
          </a:xfrm>
          <a:prstGeom prst="rect">
            <a:avLst/>
          </a:prstGeom>
        </p:spPr>
      </p:pic>
      <p:pic>
        <p:nvPicPr>
          <p:cNvPr id="2" name="Picture 1"/>
          <p:cNvPicPr>
            <a:picLocks noChangeAspect="1"/>
          </p:cNvPicPr>
          <p:nvPr/>
        </p:nvPicPr>
        <p:blipFill>
          <a:blip r:embed="rId4"/>
          <a:stretch>
            <a:fillRect/>
          </a:stretch>
        </p:blipFill>
        <p:spPr>
          <a:xfrm>
            <a:off x="1335593" y="841912"/>
            <a:ext cx="6486235" cy="2788177"/>
          </a:xfrm>
          <a:prstGeom prst="rect">
            <a:avLst/>
          </a:prstGeom>
        </p:spPr>
      </p:pic>
    </p:spTree>
    <p:extLst>
      <p:ext uri="{BB962C8B-B14F-4D97-AF65-F5344CB8AC3E}">
        <p14:creationId xmlns:p14="http://schemas.microsoft.com/office/powerpoint/2010/main" val="2485067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22" presetClass="entr" presetSubtype="2" fill="hold" nodeType="withEffect">
                  <p:stCondLst>
                    <p:cond delay="250"/>
                  </p:stCondLst>
                  <p:childTnLst>
                    <p:set>
                      <p:cBhvr>
                        <p:cTn dur="1" fill="hold">
                          <p:stCondLst>
                            <p:cond delay="0"/>
                          </p:stCondLst>
                        </p:cTn>
                        <p:tgtEl>
                          <p:spTgt spid="5"/>
                        </p:tgtEl>
                        <p:attrNameLst>
                          <p:attrName>style.visibility</p:attrName>
                        </p:attrNameLst>
                      </p:cBhvr>
                      <p:to>
                        <p:strVal val="visible"/>
                      </p:to>
                    </p:set>
                    <p:animEffect transition="in" filter="wipe(right)">
                      <p:cBhvr>
                        <p:cTn dur="500"/>
                        <p:tgtEl>
                          <p:spTgt spid="5"/>
                        </p:tgtEl>
                      </p:cBhvr>
                    </p:animEffect>
                  </p:childTnLst>
                </p:cTn>
              </p:par>
            </p:tnLst>
          </p:tmpl>
        </p:tmplLst>
      </p:bldP>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APPS</a:t>
            </a:r>
            <a:endParaRPr lang="en-GB" dirty="0"/>
          </a:p>
        </p:txBody>
      </p:sp>
    </p:spTree>
    <p:extLst>
      <p:ext uri="{BB962C8B-B14F-4D97-AF65-F5344CB8AC3E}">
        <p14:creationId xmlns:p14="http://schemas.microsoft.com/office/powerpoint/2010/main" val="881062092"/>
      </p:ext>
    </p:extLst>
  </p:cSld>
  <p:clrMapOvr>
    <a:masterClrMapping/>
  </p:clrMapOvr>
  <p:transition spd="slow">
    <p:push/>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15"/>
          <p:cNvSpPr>
            <a:spLocks noGrp="1"/>
          </p:cNvSpPr>
          <p:nvPr>
            <p:ph type="body" sz="quarter" idx="11"/>
          </p:nvPr>
        </p:nvSpPr>
        <p:spPr/>
        <p:txBody>
          <a:bodyPr/>
          <a:lstStyle/>
          <a:p>
            <a:endParaRPr lang="en-GB"/>
          </a:p>
        </p:txBody>
      </p:sp>
      <p:sp>
        <p:nvSpPr>
          <p:cNvPr id="17" name="Text Placeholder 16"/>
          <p:cNvSpPr>
            <a:spLocks noGrp="1"/>
          </p:cNvSpPr>
          <p:nvPr>
            <p:ph type="body" sz="quarter" idx="12"/>
          </p:nvPr>
        </p:nvSpPr>
        <p:spPr/>
        <p:txBody>
          <a:bodyPr/>
          <a:lstStyle/>
          <a:p>
            <a:endParaRPr lang="en-GB"/>
          </a:p>
        </p:txBody>
      </p:sp>
      <p:sp>
        <p:nvSpPr>
          <p:cNvPr id="18" name="Text Placeholder 17"/>
          <p:cNvSpPr>
            <a:spLocks noGrp="1"/>
          </p:cNvSpPr>
          <p:nvPr>
            <p:ph type="body" sz="quarter" idx="13"/>
          </p:nvPr>
        </p:nvSpPr>
        <p:spPr/>
        <p:txBody>
          <a:bodyPr/>
          <a:lstStyle/>
          <a:p>
            <a:endParaRPr lang="en-GB"/>
          </a:p>
        </p:txBody>
      </p:sp>
      <p:sp>
        <p:nvSpPr>
          <p:cNvPr id="19" name="Picture Placeholder 18"/>
          <p:cNvSpPr>
            <a:spLocks noGrp="1"/>
          </p:cNvSpPr>
          <p:nvPr>
            <p:ph type="pic" sz="quarter" idx="14"/>
          </p:nvPr>
        </p:nvSpPr>
        <p:spPr/>
      </p:sp>
      <p:sp>
        <p:nvSpPr>
          <p:cNvPr id="2" name="Title 1"/>
          <p:cNvSpPr>
            <a:spLocks noGrp="1"/>
          </p:cNvSpPr>
          <p:nvPr>
            <p:ph type="title"/>
          </p:nvPr>
        </p:nvSpPr>
        <p:spPr/>
        <p:txBody>
          <a:bodyPr>
            <a:normAutofit/>
          </a:bodyPr>
          <a:lstStyle/>
          <a:p>
            <a:r>
              <a:rPr lang="en-GB" sz="5400" dirty="0"/>
              <a:t>extremely high expectations</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725" y="201200"/>
            <a:ext cx="4271386" cy="4746661"/>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2756377" y="2800350"/>
            <a:ext cx="1577769" cy="520066"/>
          </a:xfrm>
          <a:prstGeom prst="rect">
            <a:avLst/>
          </a:prstGeom>
        </p:spPr>
      </p:pic>
      <p:sp>
        <p:nvSpPr>
          <p:cNvPr id="7" name="Rectangle 6"/>
          <p:cNvSpPr/>
          <p:nvPr/>
        </p:nvSpPr>
        <p:spPr>
          <a:xfrm>
            <a:off x="200026" y="3291841"/>
            <a:ext cx="4267472" cy="16563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p:cNvSpPr/>
          <p:nvPr/>
        </p:nvSpPr>
        <p:spPr>
          <a:xfrm>
            <a:off x="698479" y="3373745"/>
            <a:ext cx="3686073" cy="1477328"/>
          </a:xfrm>
          <a:prstGeom prst="rect">
            <a:avLst/>
          </a:prstGeom>
        </p:spPr>
        <p:txBody>
          <a:bodyPr wrap="square">
            <a:spAutoFit/>
          </a:bodyPr>
          <a:lstStyle/>
          <a:p>
            <a:pPr>
              <a:lnSpc>
                <a:spcPct val="150000"/>
              </a:lnSpc>
            </a:pPr>
            <a:r>
              <a:rPr lang="en-GB" sz="2000" dirty="0">
                <a:solidFill>
                  <a:schemeClr val="bg1"/>
                </a:solidFill>
                <a:latin typeface="Arial" pitchFamily="34" charset="0"/>
                <a:cs typeface="Arial" pitchFamily="34" charset="0"/>
              </a:rPr>
              <a:t>Apps are winning</a:t>
            </a:r>
          </a:p>
          <a:p>
            <a:pPr>
              <a:lnSpc>
                <a:spcPct val="150000"/>
              </a:lnSpc>
            </a:pPr>
            <a:r>
              <a:rPr lang="en-GB" sz="2000" dirty="0">
                <a:solidFill>
                  <a:schemeClr val="bg1"/>
                </a:solidFill>
                <a:latin typeface="Arial" pitchFamily="34" charset="0"/>
                <a:cs typeface="Arial" pitchFamily="34" charset="0"/>
              </a:rPr>
              <a:t>They are satisfying need</a:t>
            </a:r>
          </a:p>
          <a:p>
            <a:pPr>
              <a:lnSpc>
                <a:spcPct val="150000"/>
              </a:lnSpc>
            </a:pPr>
            <a:r>
              <a:rPr lang="en-GB" sz="2000" dirty="0">
                <a:solidFill>
                  <a:schemeClr val="bg1"/>
                </a:solidFill>
                <a:latin typeface="Arial" pitchFamily="34" charset="0"/>
                <a:cs typeface="Arial" pitchFamily="34" charset="0"/>
              </a:rPr>
              <a:t>The Web can be magical</a:t>
            </a:r>
          </a:p>
        </p:txBody>
      </p:sp>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6773" y="3587549"/>
            <a:ext cx="168478" cy="168478"/>
          </a:xfrm>
          <a:prstGeom prst="rect">
            <a:avLst/>
          </a:prstGeom>
        </p:spPr>
      </p:pic>
      <p:pic>
        <p:nvPicPr>
          <p:cNvPr id="14" name="Pictur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8186" y="4048500"/>
            <a:ext cx="168478" cy="168478"/>
          </a:xfrm>
          <a:prstGeom prst="rect">
            <a:avLst/>
          </a:prstGeom>
        </p:spPr>
      </p:pic>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8186" y="4503267"/>
            <a:ext cx="168478" cy="168478"/>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90823" y="198665"/>
            <a:ext cx="4273666" cy="4749196"/>
          </a:xfrm>
          <a:prstGeom prst="rect">
            <a:avLst/>
          </a:prstGeom>
        </p:spPr>
      </p:pic>
    </p:spTree>
    <p:extLst>
      <p:ext uri="{BB962C8B-B14F-4D97-AF65-F5344CB8AC3E}">
        <p14:creationId xmlns:p14="http://schemas.microsoft.com/office/powerpoint/2010/main" val="42064802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advTm="5814">
        <p15:prstTrans prst="origami"/>
      </p:transition>
    </mc:Choice>
    <mc:Fallback xmlns="">
      <p:transition spd="slow" advTm="5814">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4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35" presetClass="path" presetSubtype="0" fill="hold" grpId="1" nodeType="withEffect" p14:presetBounceEnd="54000">
                                      <p:stCondLst>
                                        <p:cond delay="400"/>
                                      </p:stCondLst>
                                      <p:childTnLst>
                                        <p:animMotion origin="layout" path="M 0.03576 -1.18445E-6 L 1.38889E-6 -1.18445E-6 " pathEditMode="relative" rAng="0" ptsTypes="AA" p14:bounceEnd="54000">
                                          <p:cBhvr>
                                            <p:cTn id="9" dur="500" fill="hold"/>
                                            <p:tgtEl>
                                              <p:spTgt spid="2"/>
                                            </p:tgtEl>
                                            <p:attrNameLst>
                                              <p:attrName>ppt_x</p:attrName>
                                              <p:attrName>ppt_y</p:attrName>
                                            </p:attrNameLst>
                                          </p:cBhvr>
                                          <p:rCtr x="-1788" y="0"/>
                                        </p:animMotion>
                                      </p:childTnLst>
                                    </p:cTn>
                                  </p:par>
                                  <p:par>
                                    <p:cTn id="10" presetID="22" presetClass="entr" presetSubtype="1" fill="hold" grpId="0" nodeType="withEffect">
                                      <p:stCondLst>
                                        <p:cond delay="80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par>
                                    <p:cTn id="13" presetID="10" presetClass="entr" presetSubtype="0" fill="hold" nodeType="withEffect">
                                      <p:stCondLst>
                                        <p:cond delay="80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200"/>
                                            <p:tgtEl>
                                              <p:spTgt spid="12"/>
                                            </p:tgtEl>
                                          </p:cBhvr>
                                        </p:animEffect>
                                      </p:childTnLst>
                                    </p:cTn>
                                  </p:par>
                                  <p:par>
                                    <p:cTn id="16" presetID="35" presetClass="path" presetSubtype="0" accel="40000" fill="hold" nodeType="withEffect" p14:presetBounceEnd="48000">
                                      <p:stCondLst>
                                        <p:cond delay="800"/>
                                      </p:stCondLst>
                                      <p:childTnLst>
                                        <p:animMotion origin="layout" path="M -0.08107 -1.7284E-6 L -3.61111E-6 -1.7284E-6 " pathEditMode="relative" rAng="0" ptsTypes="AA" p14:bounceEnd="48000">
                                          <p:cBhvr>
                                            <p:cTn id="17" dur="400" fill="hold"/>
                                            <p:tgtEl>
                                              <p:spTgt spid="12"/>
                                            </p:tgtEl>
                                            <p:attrNameLst>
                                              <p:attrName>ppt_x</p:attrName>
                                              <p:attrName>ppt_y</p:attrName>
                                            </p:attrNameLst>
                                          </p:cBhvr>
                                          <p:rCtr x="4045" y="0"/>
                                        </p:animMotion>
                                      </p:childTnLst>
                                    </p:cTn>
                                  </p:par>
                                  <p:par>
                                    <p:cTn id="18" presetID="10" presetClass="entr" presetSubtype="0" fill="hold" nodeType="withEffect">
                                      <p:stCondLst>
                                        <p:cond delay="80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par>
                              <p:cTn id="21" fill="hold">
                                <p:stCondLst>
                                  <p:cond delay="1300"/>
                                </p:stCondLst>
                                <p:childTnLst>
                                  <p:par>
                                    <p:cTn id="22" presetID="53" presetClass="entr" presetSubtype="16"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10" presetClass="entr" presetSubtype="0" fill="hold" grpId="0" nodeType="withEffect">
                                      <p:stCondLst>
                                        <p:cond delay="300"/>
                                      </p:stCondLst>
                                      <p:childTnLst>
                                        <p:set>
                                          <p:cBhvr>
                                            <p:cTn id="28" dur="1" fill="hold">
                                              <p:stCondLst>
                                                <p:cond delay="0"/>
                                              </p:stCondLst>
                                            </p:cTn>
                                            <p:tgtEl>
                                              <p:spTgt spid="8">
                                                <p:txEl>
                                                  <p:pRg st="0" end="0"/>
                                                </p:txEl>
                                              </p:spTgt>
                                            </p:tgtEl>
                                            <p:attrNameLst>
                                              <p:attrName>style.visibility</p:attrName>
                                            </p:attrNameLst>
                                          </p:cBhvr>
                                          <p:to>
                                            <p:strVal val="visible"/>
                                          </p:to>
                                        </p:set>
                                        <p:animEffect transition="in" filter="fade">
                                          <p:cBhvr>
                                            <p:cTn id="29" dur="500"/>
                                            <p:tgtEl>
                                              <p:spTgt spid="8">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300"/>
                                      </p:stCondLst>
                                      <p:childTnLst>
                                        <p:set>
                                          <p:cBhvr>
                                            <p:cTn id="33" dur="1" fill="hold">
                                              <p:stCondLst>
                                                <p:cond delay="0"/>
                                              </p:stCondLst>
                                            </p:cTn>
                                            <p:tgtEl>
                                              <p:spTgt spid="8">
                                                <p:txEl>
                                                  <p:pRg st="1" end="1"/>
                                                </p:txEl>
                                              </p:spTgt>
                                            </p:tgtEl>
                                            <p:attrNameLst>
                                              <p:attrName>style.visibility</p:attrName>
                                            </p:attrNameLst>
                                          </p:cBhvr>
                                          <p:to>
                                            <p:strVal val="visible"/>
                                          </p:to>
                                        </p:set>
                                        <p:animEffect transition="in" filter="fade">
                                          <p:cBhvr>
                                            <p:cTn id="34" dur="500"/>
                                            <p:tgtEl>
                                              <p:spTgt spid="8">
                                                <p:txEl>
                                                  <p:pRg st="1" end="1"/>
                                                </p:txEl>
                                              </p:spTgt>
                                            </p:tgtEl>
                                          </p:cBhvr>
                                        </p:animEffect>
                                      </p:childTnLst>
                                    </p:cTn>
                                  </p:par>
                                  <p:par>
                                    <p:cTn id="35" presetID="53" presetClass="entr" presetSubtype="16"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p:cTn id="37" dur="500" fill="hold"/>
                                            <p:tgtEl>
                                              <p:spTgt spid="14"/>
                                            </p:tgtEl>
                                            <p:attrNameLst>
                                              <p:attrName>ppt_w</p:attrName>
                                            </p:attrNameLst>
                                          </p:cBhvr>
                                          <p:tavLst>
                                            <p:tav tm="0">
                                              <p:val>
                                                <p:fltVal val="0"/>
                                              </p:val>
                                            </p:tav>
                                            <p:tav tm="100000">
                                              <p:val>
                                                <p:strVal val="#ppt_w"/>
                                              </p:val>
                                            </p:tav>
                                          </p:tavLst>
                                        </p:anim>
                                        <p:anim calcmode="lin" valueType="num">
                                          <p:cBhvr>
                                            <p:cTn id="38" dur="500" fill="hold"/>
                                            <p:tgtEl>
                                              <p:spTgt spid="14"/>
                                            </p:tgtEl>
                                            <p:attrNameLst>
                                              <p:attrName>ppt_h</p:attrName>
                                            </p:attrNameLst>
                                          </p:cBhvr>
                                          <p:tavLst>
                                            <p:tav tm="0">
                                              <p:val>
                                                <p:fltVal val="0"/>
                                              </p:val>
                                            </p:tav>
                                            <p:tav tm="100000">
                                              <p:val>
                                                <p:strVal val="#ppt_h"/>
                                              </p:val>
                                            </p:tav>
                                          </p:tavLst>
                                        </p:anim>
                                        <p:animEffect transition="in" filter="fade">
                                          <p:cBhvr>
                                            <p:cTn id="39" dur="500"/>
                                            <p:tgtEl>
                                              <p:spTgt spid="14"/>
                                            </p:tgtEl>
                                          </p:cBhvr>
                                        </p:animEffect>
                                      </p:childTnLst>
                                    </p:cTn>
                                  </p:par>
                                </p:childTnLst>
                              </p:cTn>
                            </p:par>
                          </p:childTnLst>
                        </p:cTn>
                      </p:par>
                      <p:par>
                        <p:cTn id="40" fill="hold">
                          <p:stCondLst>
                            <p:cond delay="indefinite"/>
                          </p:stCondLst>
                          <p:childTnLst>
                            <p:par>
                              <p:cTn id="41" fill="hold">
                                <p:stCondLst>
                                  <p:cond delay="0"/>
                                </p:stCondLst>
                                <p:childTnLst>
                                  <p:par>
                                    <p:cTn id="42" presetID="53" presetClass="entr" presetSubtype="16" fill="hold" nodeType="clickEffect">
                                      <p:stCondLst>
                                        <p:cond delay="0"/>
                                      </p:stCondLst>
                                      <p:childTnLst>
                                        <p:set>
                                          <p:cBhvr>
                                            <p:cTn id="43" dur="1" fill="hold">
                                              <p:stCondLst>
                                                <p:cond delay="0"/>
                                              </p:stCondLst>
                                            </p:cTn>
                                            <p:tgtEl>
                                              <p:spTgt spid="15"/>
                                            </p:tgtEl>
                                            <p:attrNameLst>
                                              <p:attrName>style.visibility</p:attrName>
                                            </p:attrNameLst>
                                          </p:cBhvr>
                                          <p:to>
                                            <p:strVal val="visible"/>
                                          </p:to>
                                        </p:set>
                                        <p:anim calcmode="lin" valueType="num">
                                          <p:cBhvr>
                                            <p:cTn id="44" dur="500" fill="hold"/>
                                            <p:tgtEl>
                                              <p:spTgt spid="15"/>
                                            </p:tgtEl>
                                            <p:attrNameLst>
                                              <p:attrName>ppt_w</p:attrName>
                                            </p:attrNameLst>
                                          </p:cBhvr>
                                          <p:tavLst>
                                            <p:tav tm="0">
                                              <p:val>
                                                <p:fltVal val="0"/>
                                              </p:val>
                                            </p:tav>
                                            <p:tav tm="100000">
                                              <p:val>
                                                <p:strVal val="#ppt_w"/>
                                              </p:val>
                                            </p:tav>
                                          </p:tavLst>
                                        </p:anim>
                                        <p:anim calcmode="lin" valueType="num">
                                          <p:cBhvr>
                                            <p:cTn id="45" dur="500" fill="hold"/>
                                            <p:tgtEl>
                                              <p:spTgt spid="15"/>
                                            </p:tgtEl>
                                            <p:attrNameLst>
                                              <p:attrName>ppt_h</p:attrName>
                                            </p:attrNameLst>
                                          </p:cBhvr>
                                          <p:tavLst>
                                            <p:tav tm="0">
                                              <p:val>
                                                <p:fltVal val="0"/>
                                              </p:val>
                                            </p:tav>
                                            <p:tav tm="100000">
                                              <p:val>
                                                <p:strVal val="#ppt_h"/>
                                              </p:val>
                                            </p:tav>
                                          </p:tavLst>
                                        </p:anim>
                                        <p:animEffect transition="in" filter="fade">
                                          <p:cBhvr>
                                            <p:cTn id="46" dur="500"/>
                                            <p:tgtEl>
                                              <p:spTgt spid="1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8">
                                                <p:txEl>
                                                  <p:pRg st="2" end="2"/>
                                                </p:txEl>
                                              </p:spTgt>
                                            </p:tgtEl>
                                            <p:attrNameLst>
                                              <p:attrName>style.visibility</p:attrName>
                                            </p:attrNameLst>
                                          </p:cBhvr>
                                          <p:to>
                                            <p:strVal val="visible"/>
                                          </p:to>
                                        </p:set>
                                        <p:animEffect transition="in" filter="fade">
                                          <p:cBhvr>
                                            <p:cTn id="49" dur="500"/>
                                            <p:tgtEl>
                                              <p:spTgt spid="8">
                                                <p:txEl>
                                                  <p:pRg st="2" end="2"/>
                                                </p:txEl>
                                              </p:spTgt>
                                            </p:tgtEl>
                                          </p:cBhvr>
                                        </p:animEffect>
                                      </p:childTnLst>
                                    </p:cTn>
                                  </p:par>
                                  <p:par>
                                    <p:cTn id="50" presetID="22" presetClass="entr" presetSubtype="4" fill="hold" nodeType="with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wipe(down)">
                                          <p:cBhvr>
                                            <p:cTn id="5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7" grpId="0" animBg="1"/>
          <p:bldP spid="8" grpId="0" bui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4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35" presetClass="path" presetSubtype="0" fill="hold" grpId="1" nodeType="withEffect">
                                      <p:stCondLst>
                                        <p:cond delay="400"/>
                                      </p:stCondLst>
                                      <p:childTnLst>
                                        <p:animMotion origin="layout" path="M 0.03576 -1.18445E-6 L 1.38889E-6 -1.18445E-6 " pathEditMode="relative" rAng="0" ptsTypes="AA">
                                          <p:cBhvr>
                                            <p:cTn id="9" dur="500" fill="hold"/>
                                            <p:tgtEl>
                                              <p:spTgt spid="2"/>
                                            </p:tgtEl>
                                            <p:attrNameLst>
                                              <p:attrName>ppt_x</p:attrName>
                                              <p:attrName>ppt_y</p:attrName>
                                            </p:attrNameLst>
                                          </p:cBhvr>
                                          <p:rCtr x="-1788" y="0"/>
                                        </p:animMotion>
                                      </p:childTnLst>
                                    </p:cTn>
                                  </p:par>
                                  <p:par>
                                    <p:cTn id="10" presetID="22" presetClass="entr" presetSubtype="1" fill="hold" grpId="0" nodeType="withEffect">
                                      <p:stCondLst>
                                        <p:cond delay="80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par>
                                    <p:cTn id="13" presetID="10" presetClass="entr" presetSubtype="0" fill="hold" nodeType="withEffect">
                                      <p:stCondLst>
                                        <p:cond delay="80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200"/>
                                            <p:tgtEl>
                                              <p:spTgt spid="12"/>
                                            </p:tgtEl>
                                          </p:cBhvr>
                                        </p:animEffect>
                                      </p:childTnLst>
                                    </p:cTn>
                                  </p:par>
                                  <p:par>
                                    <p:cTn id="16" presetID="35" presetClass="path" presetSubtype="0" accel="40000" fill="hold" nodeType="withEffect">
                                      <p:stCondLst>
                                        <p:cond delay="800"/>
                                      </p:stCondLst>
                                      <p:childTnLst>
                                        <p:animMotion origin="layout" path="M -0.08107 -1.7284E-6 L -3.61111E-6 -1.7284E-6 " pathEditMode="relative" rAng="0" ptsTypes="AA">
                                          <p:cBhvr>
                                            <p:cTn id="17" dur="400" fill="hold"/>
                                            <p:tgtEl>
                                              <p:spTgt spid="12"/>
                                            </p:tgtEl>
                                            <p:attrNameLst>
                                              <p:attrName>ppt_x</p:attrName>
                                              <p:attrName>ppt_y</p:attrName>
                                            </p:attrNameLst>
                                          </p:cBhvr>
                                          <p:rCtr x="4045" y="0"/>
                                        </p:animMotion>
                                      </p:childTnLst>
                                    </p:cTn>
                                  </p:par>
                                  <p:par>
                                    <p:cTn id="18" presetID="10" presetClass="entr" presetSubtype="0" fill="hold" nodeType="withEffect">
                                      <p:stCondLst>
                                        <p:cond delay="80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par>
                              <p:cTn id="21" fill="hold">
                                <p:stCondLst>
                                  <p:cond delay="1300"/>
                                </p:stCondLst>
                                <p:childTnLst>
                                  <p:par>
                                    <p:cTn id="22" presetID="53" presetClass="entr" presetSubtype="16"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10" presetClass="entr" presetSubtype="0" fill="hold" grpId="0" nodeType="withEffect">
                                      <p:stCondLst>
                                        <p:cond delay="300"/>
                                      </p:stCondLst>
                                      <p:childTnLst>
                                        <p:set>
                                          <p:cBhvr>
                                            <p:cTn id="28" dur="1" fill="hold">
                                              <p:stCondLst>
                                                <p:cond delay="0"/>
                                              </p:stCondLst>
                                            </p:cTn>
                                            <p:tgtEl>
                                              <p:spTgt spid="8">
                                                <p:txEl>
                                                  <p:pRg st="0" end="0"/>
                                                </p:txEl>
                                              </p:spTgt>
                                            </p:tgtEl>
                                            <p:attrNameLst>
                                              <p:attrName>style.visibility</p:attrName>
                                            </p:attrNameLst>
                                          </p:cBhvr>
                                          <p:to>
                                            <p:strVal val="visible"/>
                                          </p:to>
                                        </p:set>
                                        <p:animEffect transition="in" filter="fade">
                                          <p:cBhvr>
                                            <p:cTn id="29" dur="500"/>
                                            <p:tgtEl>
                                              <p:spTgt spid="8">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300"/>
                                      </p:stCondLst>
                                      <p:childTnLst>
                                        <p:set>
                                          <p:cBhvr>
                                            <p:cTn id="33" dur="1" fill="hold">
                                              <p:stCondLst>
                                                <p:cond delay="0"/>
                                              </p:stCondLst>
                                            </p:cTn>
                                            <p:tgtEl>
                                              <p:spTgt spid="8">
                                                <p:txEl>
                                                  <p:pRg st="1" end="1"/>
                                                </p:txEl>
                                              </p:spTgt>
                                            </p:tgtEl>
                                            <p:attrNameLst>
                                              <p:attrName>style.visibility</p:attrName>
                                            </p:attrNameLst>
                                          </p:cBhvr>
                                          <p:to>
                                            <p:strVal val="visible"/>
                                          </p:to>
                                        </p:set>
                                        <p:animEffect transition="in" filter="fade">
                                          <p:cBhvr>
                                            <p:cTn id="34" dur="500"/>
                                            <p:tgtEl>
                                              <p:spTgt spid="8">
                                                <p:txEl>
                                                  <p:pRg st="1" end="1"/>
                                                </p:txEl>
                                              </p:spTgt>
                                            </p:tgtEl>
                                          </p:cBhvr>
                                        </p:animEffect>
                                      </p:childTnLst>
                                    </p:cTn>
                                  </p:par>
                                  <p:par>
                                    <p:cTn id="35" presetID="53" presetClass="entr" presetSubtype="16"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p:cTn id="37" dur="500" fill="hold"/>
                                            <p:tgtEl>
                                              <p:spTgt spid="14"/>
                                            </p:tgtEl>
                                            <p:attrNameLst>
                                              <p:attrName>ppt_w</p:attrName>
                                            </p:attrNameLst>
                                          </p:cBhvr>
                                          <p:tavLst>
                                            <p:tav tm="0">
                                              <p:val>
                                                <p:fltVal val="0"/>
                                              </p:val>
                                            </p:tav>
                                            <p:tav tm="100000">
                                              <p:val>
                                                <p:strVal val="#ppt_w"/>
                                              </p:val>
                                            </p:tav>
                                          </p:tavLst>
                                        </p:anim>
                                        <p:anim calcmode="lin" valueType="num">
                                          <p:cBhvr>
                                            <p:cTn id="38" dur="500" fill="hold"/>
                                            <p:tgtEl>
                                              <p:spTgt spid="14"/>
                                            </p:tgtEl>
                                            <p:attrNameLst>
                                              <p:attrName>ppt_h</p:attrName>
                                            </p:attrNameLst>
                                          </p:cBhvr>
                                          <p:tavLst>
                                            <p:tav tm="0">
                                              <p:val>
                                                <p:fltVal val="0"/>
                                              </p:val>
                                            </p:tav>
                                            <p:tav tm="100000">
                                              <p:val>
                                                <p:strVal val="#ppt_h"/>
                                              </p:val>
                                            </p:tav>
                                          </p:tavLst>
                                        </p:anim>
                                        <p:animEffect transition="in" filter="fade">
                                          <p:cBhvr>
                                            <p:cTn id="39" dur="500"/>
                                            <p:tgtEl>
                                              <p:spTgt spid="14"/>
                                            </p:tgtEl>
                                          </p:cBhvr>
                                        </p:animEffect>
                                      </p:childTnLst>
                                    </p:cTn>
                                  </p:par>
                                </p:childTnLst>
                              </p:cTn>
                            </p:par>
                          </p:childTnLst>
                        </p:cTn>
                      </p:par>
                      <p:par>
                        <p:cTn id="40" fill="hold">
                          <p:stCondLst>
                            <p:cond delay="indefinite"/>
                          </p:stCondLst>
                          <p:childTnLst>
                            <p:par>
                              <p:cTn id="41" fill="hold">
                                <p:stCondLst>
                                  <p:cond delay="0"/>
                                </p:stCondLst>
                                <p:childTnLst>
                                  <p:par>
                                    <p:cTn id="42" presetID="53" presetClass="entr" presetSubtype="16" fill="hold" nodeType="clickEffect">
                                      <p:stCondLst>
                                        <p:cond delay="0"/>
                                      </p:stCondLst>
                                      <p:childTnLst>
                                        <p:set>
                                          <p:cBhvr>
                                            <p:cTn id="43" dur="1" fill="hold">
                                              <p:stCondLst>
                                                <p:cond delay="0"/>
                                              </p:stCondLst>
                                            </p:cTn>
                                            <p:tgtEl>
                                              <p:spTgt spid="15"/>
                                            </p:tgtEl>
                                            <p:attrNameLst>
                                              <p:attrName>style.visibility</p:attrName>
                                            </p:attrNameLst>
                                          </p:cBhvr>
                                          <p:to>
                                            <p:strVal val="visible"/>
                                          </p:to>
                                        </p:set>
                                        <p:anim calcmode="lin" valueType="num">
                                          <p:cBhvr>
                                            <p:cTn id="44" dur="500" fill="hold"/>
                                            <p:tgtEl>
                                              <p:spTgt spid="15"/>
                                            </p:tgtEl>
                                            <p:attrNameLst>
                                              <p:attrName>ppt_w</p:attrName>
                                            </p:attrNameLst>
                                          </p:cBhvr>
                                          <p:tavLst>
                                            <p:tav tm="0">
                                              <p:val>
                                                <p:fltVal val="0"/>
                                              </p:val>
                                            </p:tav>
                                            <p:tav tm="100000">
                                              <p:val>
                                                <p:strVal val="#ppt_w"/>
                                              </p:val>
                                            </p:tav>
                                          </p:tavLst>
                                        </p:anim>
                                        <p:anim calcmode="lin" valueType="num">
                                          <p:cBhvr>
                                            <p:cTn id="45" dur="500" fill="hold"/>
                                            <p:tgtEl>
                                              <p:spTgt spid="15"/>
                                            </p:tgtEl>
                                            <p:attrNameLst>
                                              <p:attrName>ppt_h</p:attrName>
                                            </p:attrNameLst>
                                          </p:cBhvr>
                                          <p:tavLst>
                                            <p:tav tm="0">
                                              <p:val>
                                                <p:fltVal val="0"/>
                                              </p:val>
                                            </p:tav>
                                            <p:tav tm="100000">
                                              <p:val>
                                                <p:strVal val="#ppt_h"/>
                                              </p:val>
                                            </p:tav>
                                          </p:tavLst>
                                        </p:anim>
                                        <p:animEffect transition="in" filter="fade">
                                          <p:cBhvr>
                                            <p:cTn id="46" dur="500"/>
                                            <p:tgtEl>
                                              <p:spTgt spid="1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8">
                                                <p:txEl>
                                                  <p:pRg st="2" end="2"/>
                                                </p:txEl>
                                              </p:spTgt>
                                            </p:tgtEl>
                                            <p:attrNameLst>
                                              <p:attrName>style.visibility</p:attrName>
                                            </p:attrNameLst>
                                          </p:cBhvr>
                                          <p:to>
                                            <p:strVal val="visible"/>
                                          </p:to>
                                        </p:set>
                                        <p:animEffect transition="in" filter="fade">
                                          <p:cBhvr>
                                            <p:cTn id="49" dur="500"/>
                                            <p:tgtEl>
                                              <p:spTgt spid="8">
                                                <p:txEl>
                                                  <p:pRg st="2" end="2"/>
                                                </p:txEl>
                                              </p:spTgt>
                                            </p:tgtEl>
                                          </p:cBhvr>
                                        </p:animEffect>
                                      </p:childTnLst>
                                    </p:cTn>
                                  </p:par>
                                  <p:par>
                                    <p:cTn id="50" presetID="22" presetClass="entr" presetSubtype="4" fill="hold" nodeType="with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wipe(down)">
                                          <p:cBhvr>
                                            <p:cTn id="5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7" grpId="0" animBg="1"/>
          <p:bldP spid="8" grpId="0" build="p"/>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Office</a:t>
            </a:r>
            <a:endParaRPr lang="en-GB" dirty="0"/>
          </a:p>
        </p:txBody>
      </p:sp>
    </p:spTree>
    <p:extLst>
      <p:ext uri="{BB962C8B-B14F-4D97-AF65-F5344CB8AC3E}">
        <p14:creationId xmlns:p14="http://schemas.microsoft.com/office/powerpoint/2010/main" val="2094994838"/>
      </p:ext>
    </p:extLst>
  </p:cSld>
  <p:clrMapOvr>
    <a:masterClrMapping/>
  </p:clrMapOvr>
  <p:transition spd="slow">
    <p:push/>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Azure</a:t>
            </a:r>
            <a:br>
              <a:rPr lang="en-GB" dirty="0" smtClean="0"/>
            </a:br>
            <a:r>
              <a:rPr lang="en-GB" dirty="0" smtClean="0"/>
              <a:t/>
            </a:r>
            <a:br>
              <a:rPr lang="en-GB" dirty="0" smtClean="0"/>
            </a:br>
            <a:r>
              <a:rPr lang="en-GB" dirty="0"/>
              <a:t/>
            </a:r>
            <a:br>
              <a:rPr lang="en-GB" dirty="0"/>
            </a:br>
            <a:r>
              <a:rPr lang="en-GB" dirty="0" smtClean="0"/>
              <a:t/>
            </a:r>
            <a:br>
              <a:rPr lang="en-GB" dirty="0" smtClean="0"/>
            </a:br>
            <a:endParaRPr lang="en-GB" dirty="0"/>
          </a:p>
        </p:txBody>
      </p:sp>
      <p:pic>
        <p:nvPicPr>
          <p:cNvPr id="3" name="Picture 2"/>
          <p:cNvPicPr>
            <a:picLocks noChangeAspect="1"/>
          </p:cNvPicPr>
          <p:nvPr/>
        </p:nvPicPr>
        <p:blipFill>
          <a:blip r:embed="rId3"/>
          <a:stretch>
            <a:fillRect/>
          </a:stretch>
        </p:blipFill>
        <p:spPr>
          <a:xfrm>
            <a:off x="202011" y="1735024"/>
            <a:ext cx="8755426" cy="2401041"/>
          </a:xfrm>
          <a:prstGeom prst="rect">
            <a:avLst/>
          </a:prstGeom>
        </p:spPr>
      </p:pic>
      <p:sp>
        <p:nvSpPr>
          <p:cNvPr id="4" name="Rectangle 3"/>
          <p:cNvSpPr/>
          <p:nvPr/>
        </p:nvSpPr>
        <p:spPr>
          <a:xfrm>
            <a:off x="398210" y="3678865"/>
            <a:ext cx="1015920" cy="255182"/>
          </a:xfrm>
          <a:prstGeom prst="rect">
            <a:avLst/>
          </a:prstGeom>
          <a:solidFill>
            <a:srgbClr val="3E3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p:cNvSpPr/>
          <p:nvPr/>
        </p:nvSpPr>
        <p:spPr>
          <a:xfrm>
            <a:off x="2411308" y="3508744"/>
            <a:ext cx="1015920" cy="255182"/>
          </a:xfrm>
          <a:prstGeom prst="rect">
            <a:avLst/>
          </a:prstGeom>
          <a:solidFill>
            <a:srgbClr val="3E3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p:cNvSpPr/>
          <p:nvPr/>
        </p:nvSpPr>
        <p:spPr>
          <a:xfrm>
            <a:off x="4272006" y="3678865"/>
            <a:ext cx="1015920" cy="255182"/>
          </a:xfrm>
          <a:prstGeom prst="rect">
            <a:avLst/>
          </a:prstGeom>
          <a:solidFill>
            <a:srgbClr val="3E3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p:cNvSpPr/>
          <p:nvPr/>
        </p:nvSpPr>
        <p:spPr>
          <a:xfrm>
            <a:off x="6621801" y="3359888"/>
            <a:ext cx="1015920" cy="255182"/>
          </a:xfrm>
          <a:prstGeom prst="rect">
            <a:avLst/>
          </a:prstGeom>
          <a:solidFill>
            <a:srgbClr val="3E3D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69392163"/>
      </p:ext>
    </p:extLst>
  </p:cSld>
  <p:clrMapOvr>
    <a:masterClrMapping/>
  </p:clrMapOvr>
  <p:transition spd="slow">
    <p:push/>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Who’s in the room?</a:t>
            </a:r>
            <a:endParaRPr lang="en-GB" dirty="0"/>
          </a:p>
        </p:txBody>
      </p:sp>
    </p:spTree>
    <p:extLst>
      <p:ext uri="{BB962C8B-B14F-4D97-AF65-F5344CB8AC3E}">
        <p14:creationId xmlns:p14="http://schemas.microsoft.com/office/powerpoint/2010/main" val="394242659"/>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599" y="510356"/>
            <a:ext cx="8350254" cy="4453032"/>
          </a:xfrm>
        </p:spPr>
        <p:txBody>
          <a:bodyPr/>
          <a:lstStyle/>
          <a:p>
            <a:endParaRPr lang="en-GB" dirty="0"/>
          </a:p>
        </p:txBody>
      </p:sp>
      <p:graphicFrame>
        <p:nvGraphicFramePr>
          <p:cNvPr id="3" name="Table 2"/>
          <p:cNvGraphicFramePr>
            <a:graphicFrameLocks noGrp="1"/>
          </p:cNvGraphicFramePr>
          <p:nvPr/>
        </p:nvGraphicFramePr>
        <p:xfrm>
          <a:off x="596955" y="569081"/>
          <a:ext cx="7969542" cy="3922104"/>
        </p:xfrm>
        <a:graphic>
          <a:graphicData uri="http://schemas.openxmlformats.org/drawingml/2006/table">
            <a:tbl>
              <a:tblPr>
                <a:tableStyleId>{775DCB02-9BB8-47FD-8907-85C794F793BA}</a:tableStyleId>
              </a:tblPr>
              <a:tblGrid>
                <a:gridCol w="2095911"/>
                <a:gridCol w="5873631"/>
              </a:tblGrid>
              <a:tr h="278457">
                <a:tc>
                  <a:txBody>
                    <a:bodyPr/>
                    <a:lstStyle/>
                    <a:p>
                      <a:r>
                        <a:rPr lang="en-GB" sz="2000" dirty="0"/>
                        <a:t>9:00 - 9:30</a:t>
                      </a:r>
                      <a:endParaRPr lang="en-GB" sz="2000" dirty="0">
                        <a:solidFill>
                          <a:schemeClr val="bg1"/>
                        </a:solidFill>
                      </a:endParaRPr>
                    </a:p>
                  </a:txBody>
                  <a:tcPr marL="22043" marR="22043" marT="11021" marB="11021" anchor="ctr"/>
                </a:tc>
                <a:tc>
                  <a:txBody>
                    <a:bodyPr/>
                    <a:lstStyle/>
                    <a:p>
                      <a:r>
                        <a:rPr lang="en-GB" sz="2000" dirty="0" smtClean="0"/>
                        <a:t>Overview of the Day</a:t>
                      </a:r>
                      <a:endParaRPr lang="en-GB" sz="2000" dirty="0">
                        <a:solidFill>
                          <a:schemeClr val="bg1"/>
                        </a:solidFill>
                      </a:endParaRPr>
                    </a:p>
                  </a:txBody>
                  <a:tcPr marL="22043" marR="22043" marT="11021" marB="11021" anchor="ctr"/>
                </a:tc>
              </a:tr>
              <a:tr h="255038">
                <a:tc>
                  <a:txBody>
                    <a:bodyPr/>
                    <a:lstStyle/>
                    <a:p>
                      <a:r>
                        <a:rPr lang="en-GB" sz="2000" dirty="0"/>
                        <a:t>9:30 - 10:15</a:t>
                      </a:r>
                      <a:endParaRPr lang="en-GB" sz="2000" dirty="0">
                        <a:solidFill>
                          <a:schemeClr val="bg1"/>
                        </a:solidFill>
                      </a:endParaRPr>
                    </a:p>
                  </a:txBody>
                  <a:tcPr marL="22043" marR="22043" marT="11021" marB="11021" anchor="ctr"/>
                </a:tc>
                <a:tc>
                  <a:txBody>
                    <a:bodyPr/>
                    <a:lstStyle/>
                    <a:p>
                      <a:r>
                        <a:rPr lang="en-GB" sz="2000"/>
                        <a:t>What's New in ASP.Net 5</a:t>
                      </a:r>
                      <a:endParaRPr lang="en-GB" sz="2000">
                        <a:solidFill>
                          <a:schemeClr val="bg1"/>
                        </a:solidFill>
                      </a:endParaRPr>
                    </a:p>
                  </a:txBody>
                  <a:tcPr marL="22043" marR="22043" marT="11021" marB="11021" anchor="ctr"/>
                </a:tc>
              </a:tr>
              <a:tr h="255038">
                <a:tc>
                  <a:txBody>
                    <a:bodyPr/>
                    <a:lstStyle/>
                    <a:p>
                      <a:r>
                        <a:rPr lang="en-GB" sz="2000" dirty="0"/>
                        <a:t>10:15 - 11:00</a:t>
                      </a:r>
                      <a:endParaRPr lang="en-GB" sz="2000" dirty="0">
                        <a:solidFill>
                          <a:schemeClr val="bg1"/>
                        </a:solidFill>
                      </a:endParaRPr>
                    </a:p>
                  </a:txBody>
                  <a:tcPr marL="22043" marR="22043" marT="11021" marB="11021" anchor="ctr"/>
                </a:tc>
                <a:tc>
                  <a:txBody>
                    <a:bodyPr/>
                    <a:lstStyle/>
                    <a:p>
                      <a:r>
                        <a:rPr lang="en-GB" sz="2000"/>
                        <a:t>Build an ASP.NET 5 Site</a:t>
                      </a:r>
                      <a:endParaRPr lang="en-GB" sz="2000">
                        <a:solidFill>
                          <a:schemeClr val="bg1"/>
                        </a:solidFill>
                      </a:endParaRPr>
                    </a:p>
                  </a:txBody>
                  <a:tcPr marL="22043" marR="22043" marT="11021" marB="11021" anchor="ctr"/>
                </a:tc>
              </a:tr>
              <a:tr h="255038">
                <a:tc>
                  <a:txBody>
                    <a:bodyPr/>
                    <a:lstStyle/>
                    <a:p>
                      <a:r>
                        <a:rPr lang="en-GB" sz="2000" dirty="0"/>
                        <a:t>11:00 - 11:15</a:t>
                      </a:r>
                      <a:endParaRPr lang="en-GB" sz="2000" dirty="0">
                        <a:solidFill>
                          <a:schemeClr val="bg1"/>
                        </a:solidFill>
                      </a:endParaRPr>
                    </a:p>
                  </a:txBody>
                  <a:tcPr marL="22043" marR="22043" marT="11021" marB="11021" anchor="ctr">
                    <a:solidFill>
                      <a:schemeClr val="accent1"/>
                    </a:solidFill>
                  </a:tcPr>
                </a:tc>
                <a:tc>
                  <a:txBody>
                    <a:bodyPr/>
                    <a:lstStyle/>
                    <a:p>
                      <a:r>
                        <a:rPr lang="en-GB" sz="2000" dirty="0"/>
                        <a:t>Break</a:t>
                      </a:r>
                      <a:endParaRPr lang="en-GB" sz="2000" dirty="0">
                        <a:solidFill>
                          <a:schemeClr val="bg1"/>
                        </a:solidFill>
                      </a:endParaRPr>
                    </a:p>
                  </a:txBody>
                  <a:tcPr marL="22043" marR="22043" marT="11021" marB="11021" anchor="ctr">
                    <a:solidFill>
                      <a:schemeClr val="accent1"/>
                    </a:solidFill>
                  </a:tcPr>
                </a:tc>
              </a:tr>
              <a:tr h="259677">
                <a:tc>
                  <a:txBody>
                    <a:bodyPr/>
                    <a:lstStyle/>
                    <a:p>
                      <a:r>
                        <a:rPr lang="en-GB" sz="2000"/>
                        <a:t>11:15 - 12:00</a:t>
                      </a:r>
                      <a:endParaRPr lang="en-GB" sz="2000">
                        <a:solidFill>
                          <a:schemeClr val="bg1"/>
                        </a:solidFill>
                      </a:endParaRPr>
                    </a:p>
                  </a:txBody>
                  <a:tcPr marL="22043" marR="22043" marT="11021" marB="11021" anchor="ctr"/>
                </a:tc>
                <a:tc>
                  <a:txBody>
                    <a:bodyPr/>
                    <a:lstStyle/>
                    <a:p>
                      <a:r>
                        <a:rPr lang="en-GB" sz="2000" dirty="0"/>
                        <a:t>What's New in Edge and Visual Studio</a:t>
                      </a:r>
                      <a:endParaRPr lang="en-GB" sz="2000" dirty="0">
                        <a:solidFill>
                          <a:schemeClr val="bg1"/>
                        </a:solidFill>
                      </a:endParaRPr>
                    </a:p>
                  </a:txBody>
                  <a:tcPr marL="22043" marR="22043" marT="11021" marB="11021" anchor="ctr"/>
                </a:tc>
              </a:tr>
              <a:tr h="255038">
                <a:tc>
                  <a:txBody>
                    <a:bodyPr/>
                    <a:lstStyle/>
                    <a:p>
                      <a:r>
                        <a:rPr lang="en-GB" sz="2000" dirty="0"/>
                        <a:t>12:00 - 12:45</a:t>
                      </a:r>
                      <a:endParaRPr lang="en-GB" sz="2000" dirty="0">
                        <a:solidFill>
                          <a:schemeClr val="bg1"/>
                        </a:solidFill>
                      </a:endParaRPr>
                    </a:p>
                  </a:txBody>
                  <a:tcPr marL="22043" marR="22043" marT="11021" marB="11021" anchor="ctr"/>
                </a:tc>
                <a:tc>
                  <a:txBody>
                    <a:bodyPr/>
                    <a:lstStyle/>
                    <a:p>
                      <a:r>
                        <a:rPr lang="en-GB" sz="2000" dirty="0"/>
                        <a:t>Lab- Tooling and Edge</a:t>
                      </a:r>
                      <a:endParaRPr lang="en-GB" sz="2000" dirty="0">
                        <a:solidFill>
                          <a:schemeClr val="bg1"/>
                        </a:solidFill>
                      </a:endParaRPr>
                    </a:p>
                  </a:txBody>
                  <a:tcPr marL="22043" marR="22043" marT="11021" marB="11021" anchor="ctr"/>
                </a:tc>
              </a:tr>
              <a:tr h="255038">
                <a:tc>
                  <a:txBody>
                    <a:bodyPr/>
                    <a:lstStyle/>
                    <a:p>
                      <a:r>
                        <a:rPr lang="en-GB" sz="2000"/>
                        <a:t>12:45-13:30</a:t>
                      </a:r>
                      <a:endParaRPr lang="en-GB" sz="2000">
                        <a:solidFill>
                          <a:schemeClr val="bg1"/>
                        </a:solidFill>
                      </a:endParaRPr>
                    </a:p>
                  </a:txBody>
                  <a:tcPr marL="22043" marR="22043" marT="11021" marB="11021" anchor="ctr">
                    <a:solidFill>
                      <a:schemeClr val="accent1"/>
                    </a:solidFill>
                  </a:tcPr>
                </a:tc>
                <a:tc>
                  <a:txBody>
                    <a:bodyPr/>
                    <a:lstStyle/>
                    <a:p>
                      <a:r>
                        <a:rPr lang="en-GB" sz="2000" dirty="0"/>
                        <a:t>Lunch</a:t>
                      </a:r>
                      <a:endParaRPr lang="en-GB" sz="2000" dirty="0">
                        <a:solidFill>
                          <a:schemeClr val="bg1"/>
                        </a:solidFill>
                      </a:endParaRPr>
                    </a:p>
                  </a:txBody>
                  <a:tcPr marL="22043" marR="22043" marT="11021" marB="11021" anchor="ctr">
                    <a:solidFill>
                      <a:schemeClr val="accent1"/>
                    </a:solidFill>
                  </a:tcPr>
                </a:tc>
              </a:tr>
              <a:tr h="255038">
                <a:tc>
                  <a:txBody>
                    <a:bodyPr/>
                    <a:lstStyle/>
                    <a:p>
                      <a:r>
                        <a:rPr lang="en-GB" sz="2000"/>
                        <a:t>13:30 - 14:15</a:t>
                      </a:r>
                      <a:endParaRPr lang="en-GB" sz="2000">
                        <a:solidFill>
                          <a:schemeClr val="bg1"/>
                        </a:solidFill>
                      </a:endParaRPr>
                    </a:p>
                  </a:txBody>
                  <a:tcPr marL="22043" marR="22043" marT="11021" marB="11021" anchor="ctr"/>
                </a:tc>
                <a:tc>
                  <a:txBody>
                    <a:bodyPr/>
                    <a:lstStyle/>
                    <a:p>
                      <a:r>
                        <a:rPr lang="en-GB" sz="2000" dirty="0"/>
                        <a:t>Single Page Applications</a:t>
                      </a:r>
                      <a:endParaRPr lang="en-GB" sz="2000" dirty="0">
                        <a:solidFill>
                          <a:schemeClr val="bg1"/>
                        </a:solidFill>
                      </a:endParaRPr>
                    </a:p>
                  </a:txBody>
                  <a:tcPr marL="22043" marR="22043" marT="11021" marB="11021" anchor="ctr"/>
                </a:tc>
              </a:tr>
              <a:tr h="255038">
                <a:tc>
                  <a:txBody>
                    <a:bodyPr/>
                    <a:lstStyle/>
                    <a:p>
                      <a:r>
                        <a:rPr lang="en-GB" sz="2000"/>
                        <a:t>14:15-15:00</a:t>
                      </a:r>
                      <a:endParaRPr lang="en-GB" sz="2000">
                        <a:solidFill>
                          <a:schemeClr val="bg1"/>
                        </a:solidFill>
                      </a:endParaRPr>
                    </a:p>
                  </a:txBody>
                  <a:tcPr marL="22043" marR="22043" marT="11021" marB="11021" anchor="ctr"/>
                </a:tc>
                <a:tc>
                  <a:txBody>
                    <a:bodyPr/>
                    <a:lstStyle/>
                    <a:p>
                      <a:r>
                        <a:rPr lang="en-GB" sz="2000" dirty="0"/>
                        <a:t>Lab - Single Page Applications</a:t>
                      </a:r>
                      <a:endParaRPr lang="en-GB" sz="2000" dirty="0">
                        <a:solidFill>
                          <a:schemeClr val="bg1"/>
                        </a:solidFill>
                      </a:endParaRPr>
                    </a:p>
                  </a:txBody>
                  <a:tcPr marL="22043" marR="22043" marT="11021" marB="11021" anchor="ctr"/>
                </a:tc>
              </a:tr>
              <a:tr h="255038">
                <a:tc>
                  <a:txBody>
                    <a:bodyPr/>
                    <a:lstStyle/>
                    <a:p>
                      <a:r>
                        <a:rPr lang="en-GB" sz="2000"/>
                        <a:t>15:00-15:15</a:t>
                      </a:r>
                      <a:endParaRPr lang="en-GB" sz="2000">
                        <a:solidFill>
                          <a:schemeClr val="bg1"/>
                        </a:solidFill>
                      </a:endParaRPr>
                    </a:p>
                  </a:txBody>
                  <a:tcPr marL="22043" marR="22043" marT="11021" marB="11021" anchor="ctr">
                    <a:solidFill>
                      <a:schemeClr val="accent1"/>
                    </a:solidFill>
                  </a:tcPr>
                </a:tc>
                <a:tc>
                  <a:txBody>
                    <a:bodyPr/>
                    <a:lstStyle/>
                    <a:p>
                      <a:r>
                        <a:rPr lang="en-GB" sz="2000" dirty="0"/>
                        <a:t>Break</a:t>
                      </a:r>
                      <a:endParaRPr lang="en-GB" sz="2000" dirty="0">
                        <a:solidFill>
                          <a:schemeClr val="bg1"/>
                        </a:solidFill>
                      </a:endParaRPr>
                    </a:p>
                  </a:txBody>
                  <a:tcPr marL="22043" marR="22043" marT="11021" marB="11021" anchor="ctr">
                    <a:solidFill>
                      <a:schemeClr val="accent1"/>
                    </a:solidFill>
                  </a:tcPr>
                </a:tc>
              </a:tr>
              <a:tr h="255038">
                <a:tc>
                  <a:txBody>
                    <a:bodyPr/>
                    <a:lstStyle/>
                    <a:p>
                      <a:r>
                        <a:rPr lang="en-GB" sz="2000"/>
                        <a:t>15:15-16:00</a:t>
                      </a:r>
                      <a:endParaRPr lang="en-GB" sz="2000">
                        <a:solidFill>
                          <a:schemeClr val="bg1"/>
                        </a:solidFill>
                      </a:endParaRPr>
                    </a:p>
                  </a:txBody>
                  <a:tcPr marL="22043" marR="22043" marT="11021" marB="11021" anchor="ctr"/>
                </a:tc>
                <a:tc>
                  <a:txBody>
                    <a:bodyPr/>
                    <a:lstStyle/>
                    <a:p>
                      <a:r>
                        <a:rPr lang="en-GB" sz="2000"/>
                        <a:t>Running Web Apps in Azure</a:t>
                      </a:r>
                      <a:endParaRPr lang="en-GB" sz="2000">
                        <a:solidFill>
                          <a:schemeClr val="bg1"/>
                        </a:solidFill>
                      </a:endParaRPr>
                    </a:p>
                  </a:txBody>
                  <a:tcPr marL="22043" marR="22043" marT="11021" marB="11021" anchor="ctr"/>
                </a:tc>
              </a:tr>
              <a:tr h="255038">
                <a:tc>
                  <a:txBody>
                    <a:bodyPr/>
                    <a:lstStyle/>
                    <a:p>
                      <a:r>
                        <a:rPr lang="en-GB" sz="2000"/>
                        <a:t>16:00-16:45</a:t>
                      </a:r>
                      <a:endParaRPr lang="en-GB" sz="2000">
                        <a:solidFill>
                          <a:schemeClr val="bg1"/>
                        </a:solidFill>
                      </a:endParaRPr>
                    </a:p>
                  </a:txBody>
                  <a:tcPr marL="22043" marR="22043" marT="11021" marB="11021" anchor="ctr"/>
                </a:tc>
                <a:tc>
                  <a:txBody>
                    <a:bodyPr/>
                    <a:lstStyle/>
                    <a:p>
                      <a:r>
                        <a:rPr lang="en-GB" sz="2000" dirty="0"/>
                        <a:t>Lab- Azure</a:t>
                      </a:r>
                      <a:endParaRPr lang="en-GB" sz="2000" dirty="0">
                        <a:solidFill>
                          <a:schemeClr val="bg1"/>
                        </a:solidFill>
                      </a:endParaRPr>
                    </a:p>
                  </a:txBody>
                  <a:tcPr marL="22043" marR="22043" marT="11021" marB="11021" anchor="ctr"/>
                </a:tc>
              </a:tr>
            </a:tbl>
          </a:graphicData>
        </a:graphic>
      </p:graphicFrame>
    </p:spTree>
    <p:extLst>
      <p:ext uri="{BB962C8B-B14F-4D97-AF65-F5344CB8AC3E}">
        <p14:creationId xmlns:p14="http://schemas.microsoft.com/office/powerpoint/2010/main" val="1941778094"/>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nvPr>
        </p:nvGraphicFramePr>
        <p:xfrm>
          <a:off x="1191" y="0"/>
          <a:ext cx="119063" cy="119063"/>
        </p:xfrm>
        <a:graphic>
          <a:graphicData uri="http://schemas.openxmlformats.org/presentationml/2006/ole">
            <mc:AlternateContent xmlns:mc="http://schemas.openxmlformats.org/markup-compatibility/2006">
              <mc:Choice xmlns:v="urn:schemas-microsoft-com:vml" Requires="v">
                <p:oleObj spid="_x0000_s102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191" y="0"/>
                        <a:ext cx="119063" cy="119063"/>
                      </a:xfrm>
                      <a:prstGeom prst="rect">
                        <a:avLst/>
                      </a:prstGeom>
                    </p:spPr>
                  </p:pic>
                </p:oleObj>
              </mc:Fallback>
            </mc:AlternateContent>
          </a:graphicData>
        </a:graphic>
      </p:graphicFrame>
      <p:sp>
        <p:nvSpPr>
          <p:cNvPr id="7" name="Title 6"/>
          <p:cNvSpPr>
            <a:spLocks noGrp="1"/>
          </p:cNvSpPr>
          <p:nvPr>
            <p:ph type="title"/>
          </p:nvPr>
        </p:nvSpPr>
        <p:spPr>
          <a:xfrm>
            <a:off x="320101" y="522938"/>
            <a:ext cx="8350254" cy="783143"/>
          </a:xfrm>
        </p:spPr>
        <p:txBody>
          <a:bodyPr>
            <a:noAutofit/>
          </a:bodyPr>
          <a:lstStyle/>
          <a:p>
            <a:pPr algn="l"/>
            <a:r>
              <a:rPr lang="en-US" sz="4800" dirty="0" smtClean="0"/>
              <a:t>What is the Microsoft Web Platform</a:t>
            </a:r>
            <a:endParaRPr lang="en-US" sz="4800" dirty="0"/>
          </a:p>
        </p:txBody>
      </p:sp>
      <p:grpSp>
        <p:nvGrpSpPr>
          <p:cNvPr id="10" name="Group 9"/>
          <p:cNvGrpSpPr/>
          <p:nvPr/>
        </p:nvGrpSpPr>
        <p:grpSpPr>
          <a:xfrm>
            <a:off x="488039" y="1539247"/>
            <a:ext cx="8167923" cy="1885950"/>
            <a:chOff x="343735" y="2807568"/>
            <a:chExt cx="10890564" cy="2514600"/>
          </a:xfrm>
        </p:grpSpPr>
        <p:sp>
          <p:nvSpPr>
            <p:cNvPr id="5" name="Freeform 4"/>
            <p:cNvSpPr/>
            <p:nvPr/>
          </p:nvSpPr>
          <p:spPr>
            <a:xfrm>
              <a:off x="343735" y="2807568"/>
              <a:ext cx="2514600" cy="2514600"/>
            </a:xfrm>
            <a:custGeom>
              <a:avLst/>
              <a:gdLst>
                <a:gd name="connsiteX0" fmla="*/ 0 w 2591274"/>
                <a:gd name="connsiteY0" fmla="*/ 0 h 1554764"/>
                <a:gd name="connsiteX1" fmla="*/ 2591274 w 2591274"/>
                <a:gd name="connsiteY1" fmla="*/ 0 h 1554764"/>
                <a:gd name="connsiteX2" fmla="*/ 2591274 w 2591274"/>
                <a:gd name="connsiteY2" fmla="*/ 1554764 h 1554764"/>
                <a:gd name="connsiteX3" fmla="*/ 0 w 2591274"/>
                <a:gd name="connsiteY3" fmla="*/ 1554764 h 1554764"/>
                <a:gd name="connsiteX4" fmla="*/ 0 w 2591274"/>
                <a:gd name="connsiteY4" fmla="*/ 0 h 1554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1274" h="1554764">
                  <a:moveTo>
                    <a:pt x="0" y="0"/>
                  </a:moveTo>
                  <a:lnTo>
                    <a:pt x="2591274" y="0"/>
                  </a:lnTo>
                  <a:lnTo>
                    <a:pt x="2591274" y="1554764"/>
                  </a:lnTo>
                  <a:lnTo>
                    <a:pt x="0" y="1554764"/>
                  </a:lnTo>
                  <a:lnTo>
                    <a:pt x="0"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14300" tIns="114300" rIns="114300" bIns="114300" numCol="1" spcCol="1270" anchor="ctr" anchorCtr="0">
              <a:noAutofit/>
            </a:bodyPr>
            <a:lstStyle/>
            <a:p>
              <a:pPr algn="ctr" defTabSz="1333500">
                <a:lnSpc>
                  <a:spcPct val="90000"/>
                </a:lnSpc>
                <a:spcBef>
                  <a:spcPct val="0"/>
                </a:spcBef>
                <a:spcAft>
                  <a:spcPct val="35000"/>
                </a:spcAft>
              </a:pPr>
              <a:r>
                <a:rPr lang="en-US" sz="3000" dirty="0" smtClean="0">
                  <a:latin typeface="+mj-lt"/>
                </a:rPr>
                <a:t>ASP.NET</a:t>
              </a:r>
              <a:endParaRPr lang="en-US" sz="3000" dirty="0">
                <a:latin typeface="+mj-lt"/>
              </a:endParaRPr>
            </a:p>
          </p:txBody>
        </p:sp>
        <p:sp>
          <p:nvSpPr>
            <p:cNvPr id="6" name="Freeform 5"/>
            <p:cNvSpPr/>
            <p:nvPr/>
          </p:nvSpPr>
          <p:spPr>
            <a:xfrm>
              <a:off x="3135723" y="2807568"/>
              <a:ext cx="2514600" cy="2514600"/>
            </a:xfrm>
            <a:custGeom>
              <a:avLst/>
              <a:gdLst>
                <a:gd name="connsiteX0" fmla="*/ 0 w 2591274"/>
                <a:gd name="connsiteY0" fmla="*/ 0 h 1554764"/>
                <a:gd name="connsiteX1" fmla="*/ 2591274 w 2591274"/>
                <a:gd name="connsiteY1" fmla="*/ 0 h 1554764"/>
                <a:gd name="connsiteX2" fmla="*/ 2591274 w 2591274"/>
                <a:gd name="connsiteY2" fmla="*/ 1554764 h 1554764"/>
                <a:gd name="connsiteX3" fmla="*/ 0 w 2591274"/>
                <a:gd name="connsiteY3" fmla="*/ 1554764 h 1554764"/>
                <a:gd name="connsiteX4" fmla="*/ 0 w 2591274"/>
                <a:gd name="connsiteY4" fmla="*/ 0 h 1554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1274" h="1554764">
                  <a:moveTo>
                    <a:pt x="0" y="0"/>
                  </a:moveTo>
                  <a:lnTo>
                    <a:pt x="2591274" y="0"/>
                  </a:lnTo>
                  <a:lnTo>
                    <a:pt x="2591274" y="1554764"/>
                  </a:lnTo>
                  <a:lnTo>
                    <a:pt x="0" y="1554764"/>
                  </a:lnTo>
                  <a:lnTo>
                    <a:pt x="0" y="0"/>
                  </a:lnTo>
                  <a:close/>
                </a:path>
              </a:pathLst>
            </a:custGeom>
          </p:spPr>
          <p:style>
            <a:lnRef idx="2">
              <a:schemeClr val="lt1">
                <a:hueOff val="0"/>
                <a:satOff val="0"/>
                <a:lumOff val="0"/>
                <a:alphaOff val="0"/>
              </a:schemeClr>
            </a:lnRef>
            <a:fillRef idx="1">
              <a:schemeClr val="accent4">
                <a:hueOff val="3465231"/>
                <a:satOff val="-15989"/>
                <a:lumOff val="588"/>
                <a:alphaOff val="0"/>
              </a:schemeClr>
            </a:fillRef>
            <a:effectRef idx="0">
              <a:schemeClr val="accent4">
                <a:hueOff val="3465231"/>
                <a:satOff val="-15989"/>
                <a:lumOff val="588"/>
                <a:alphaOff val="0"/>
              </a:schemeClr>
            </a:effectRef>
            <a:fontRef idx="minor">
              <a:schemeClr val="lt1"/>
            </a:fontRef>
          </p:style>
          <p:txBody>
            <a:bodyPr spcFirstLastPara="0" vert="horz" wrap="square" lIns="114300" tIns="114300" rIns="114300" bIns="114300" numCol="1" spcCol="1270" anchor="ctr" anchorCtr="0">
              <a:noAutofit/>
            </a:bodyPr>
            <a:lstStyle/>
            <a:p>
              <a:pPr algn="ctr" defTabSz="1333500">
                <a:lnSpc>
                  <a:spcPct val="90000"/>
                </a:lnSpc>
                <a:spcBef>
                  <a:spcPct val="0"/>
                </a:spcBef>
                <a:spcAft>
                  <a:spcPct val="35000"/>
                </a:spcAft>
              </a:pPr>
              <a:r>
                <a:rPr lang="en-US" sz="3000" dirty="0" smtClean="0">
                  <a:latin typeface="+mj-lt"/>
                </a:rPr>
                <a:t>EDGE</a:t>
              </a:r>
              <a:endParaRPr lang="en-US" sz="3000" dirty="0">
                <a:latin typeface="+mj-lt"/>
              </a:endParaRPr>
            </a:p>
          </p:txBody>
        </p:sp>
        <p:sp>
          <p:nvSpPr>
            <p:cNvPr id="8" name="Freeform 7"/>
            <p:cNvSpPr/>
            <p:nvPr/>
          </p:nvSpPr>
          <p:spPr>
            <a:xfrm>
              <a:off x="5927711" y="2807568"/>
              <a:ext cx="2514600" cy="2514600"/>
            </a:xfrm>
            <a:custGeom>
              <a:avLst/>
              <a:gdLst>
                <a:gd name="connsiteX0" fmla="*/ 0 w 2591274"/>
                <a:gd name="connsiteY0" fmla="*/ 0 h 1554764"/>
                <a:gd name="connsiteX1" fmla="*/ 2591274 w 2591274"/>
                <a:gd name="connsiteY1" fmla="*/ 0 h 1554764"/>
                <a:gd name="connsiteX2" fmla="*/ 2591274 w 2591274"/>
                <a:gd name="connsiteY2" fmla="*/ 1554764 h 1554764"/>
                <a:gd name="connsiteX3" fmla="*/ 0 w 2591274"/>
                <a:gd name="connsiteY3" fmla="*/ 1554764 h 1554764"/>
                <a:gd name="connsiteX4" fmla="*/ 0 w 2591274"/>
                <a:gd name="connsiteY4" fmla="*/ 0 h 1554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1274" h="1554764">
                  <a:moveTo>
                    <a:pt x="0" y="0"/>
                  </a:moveTo>
                  <a:lnTo>
                    <a:pt x="2591274" y="0"/>
                  </a:lnTo>
                  <a:lnTo>
                    <a:pt x="2591274" y="1554764"/>
                  </a:lnTo>
                  <a:lnTo>
                    <a:pt x="0" y="1554764"/>
                  </a:lnTo>
                  <a:lnTo>
                    <a:pt x="0" y="0"/>
                  </a:lnTo>
                  <a:close/>
                </a:path>
              </a:pathLst>
            </a:custGeom>
          </p:spPr>
          <p:style>
            <a:lnRef idx="2">
              <a:schemeClr val="lt1">
                <a:hueOff val="0"/>
                <a:satOff val="0"/>
                <a:lumOff val="0"/>
                <a:alphaOff val="0"/>
              </a:schemeClr>
            </a:lnRef>
            <a:fillRef idx="1">
              <a:schemeClr val="accent4">
                <a:hueOff val="6930461"/>
                <a:satOff val="-31979"/>
                <a:lumOff val="1177"/>
                <a:alphaOff val="0"/>
              </a:schemeClr>
            </a:fillRef>
            <a:effectRef idx="0">
              <a:schemeClr val="accent4">
                <a:hueOff val="6930461"/>
                <a:satOff val="-31979"/>
                <a:lumOff val="1177"/>
                <a:alphaOff val="0"/>
              </a:schemeClr>
            </a:effectRef>
            <a:fontRef idx="minor">
              <a:schemeClr val="lt1"/>
            </a:fontRef>
          </p:style>
          <p:txBody>
            <a:bodyPr spcFirstLastPara="0" vert="horz" wrap="square" lIns="114300" tIns="114300" rIns="114300" bIns="114300" numCol="1" spcCol="1270" anchor="ctr" anchorCtr="0">
              <a:noAutofit/>
            </a:bodyPr>
            <a:lstStyle/>
            <a:p>
              <a:pPr algn="ctr" defTabSz="1333500">
                <a:lnSpc>
                  <a:spcPct val="90000"/>
                </a:lnSpc>
                <a:spcBef>
                  <a:spcPct val="0"/>
                </a:spcBef>
                <a:spcAft>
                  <a:spcPct val="35000"/>
                </a:spcAft>
              </a:pPr>
              <a:r>
                <a:rPr lang="en-US" sz="3000" dirty="0" smtClean="0">
                  <a:latin typeface="+mj-lt"/>
                </a:rPr>
                <a:t>Apps</a:t>
              </a:r>
              <a:endParaRPr lang="en-US" sz="3000" dirty="0">
                <a:latin typeface="+mj-lt"/>
              </a:endParaRPr>
            </a:p>
          </p:txBody>
        </p:sp>
        <p:sp>
          <p:nvSpPr>
            <p:cNvPr id="9" name="Freeform 8"/>
            <p:cNvSpPr/>
            <p:nvPr/>
          </p:nvSpPr>
          <p:spPr>
            <a:xfrm>
              <a:off x="8719699" y="2807568"/>
              <a:ext cx="2514600" cy="2514600"/>
            </a:xfrm>
            <a:custGeom>
              <a:avLst/>
              <a:gdLst>
                <a:gd name="connsiteX0" fmla="*/ 0 w 2591274"/>
                <a:gd name="connsiteY0" fmla="*/ 0 h 1554764"/>
                <a:gd name="connsiteX1" fmla="*/ 2591274 w 2591274"/>
                <a:gd name="connsiteY1" fmla="*/ 0 h 1554764"/>
                <a:gd name="connsiteX2" fmla="*/ 2591274 w 2591274"/>
                <a:gd name="connsiteY2" fmla="*/ 1554764 h 1554764"/>
                <a:gd name="connsiteX3" fmla="*/ 0 w 2591274"/>
                <a:gd name="connsiteY3" fmla="*/ 1554764 h 1554764"/>
                <a:gd name="connsiteX4" fmla="*/ 0 w 2591274"/>
                <a:gd name="connsiteY4" fmla="*/ 0 h 1554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1274" h="1554764">
                  <a:moveTo>
                    <a:pt x="0" y="0"/>
                  </a:moveTo>
                  <a:lnTo>
                    <a:pt x="2591274" y="0"/>
                  </a:lnTo>
                  <a:lnTo>
                    <a:pt x="2591274" y="1554764"/>
                  </a:lnTo>
                  <a:lnTo>
                    <a:pt x="0" y="1554764"/>
                  </a:lnTo>
                  <a:lnTo>
                    <a:pt x="0" y="0"/>
                  </a:lnTo>
                  <a:close/>
                </a:path>
              </a:pathLst>
            </a:custGeom>
          </p:spPr>
          <p:style>
            <a:lnRef idx="2">
              <a:schemeClr val="lt1">
                <a:hueOff val="0"/>
                <a:satOff val="0"/>
                <a:lumOff val="0"/>
                <a:alphaOff val="0"/>
              </a:schemeClr>
            </a:lnRef>
            <a:fillRef idx="1">
              <a:schemeClr val="accent4">
                <a:hueOff val="10395692"/>
                <a:satOff val="-47968"/>
                <a:lumOff val="1765"/>
                <a:alphaOff val="0"/>
              </a:schemeClr>
            </a:fillRef>
            <a:effectRef idx="0">
              <a:schemeClr val="accent4">
                <a:hueOff val="10395692"/>
                <a:satOff val="-47968"/>
                <a:lumOff val="1765"/>
                <a:alphaOff val="0"/>
              </a:schemeClr>
            </a:effectRef>
            <a:fontRef idx="minor">
              <a:schemeClr val="lt1"/>
            </a:fontRef>
          </p:style>
          <p:txBody>
            <a:bodyPr spcFirstLastPara="0" vert="horz" wrap="square" lIns="114300" tIns="114300" rIns="114300" bIns="114300" numCol="1" spcCol="1270" anchor="ctr" anchorCtr="0">
              <a:noAutofit/>
            </a:bodyPr>
            <a:lstStyle/>
            <a:p>
              <a:pPr algn="ctr" defTabSz="1333500">
                <a:lnSpc>
                  <a:spcPct val="90000"/>
                </a:lnSpc>
                <a:spcBef>
                  <a:spcPct val="0"/>
                </a:spcBef>
                <a:spcAft>
                  <a:spcPct val="35000"/>
                </a:spcAft>
              </a:pPr>
              <a:r>
                <a:rPr lang="en-US" sz="3000" dirty="0" smtClean="0">
                  <a:latin typeface="+mj-lt"/>
                </a:rPr>
                <a:t>Office</a:t>
              </a:r>
              <a:endParaRPr lang="en-US" sz="3000" dirty="0">
                <a:latin typeface="+mj-lt"/>
              </a:endParaRPr>
            </a:p>
          </p:txBody>
        </p:sp>
      </p:grpSp>
      <p:sp>
        <p:nvSpPr>
          <p:cNvPr id="12" name="Rectangle 11"/>
          <p:cNvSpPr/>
          <p:nvPr/>
        </p:nvSpPr>
        <p:spPr>
          <a:xfrm>
            <a:off x="488039" y="3575957"/>
            <a:ext cx="8167923" cy="7837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smtClean="0">
                <a:latin typeface="+mj-lt"/>
              </a:rPr>
              <a:t>AZURE</a:t>
            </a:r>
            <a:endParaRPr lang="en-GB" sz="3600" dirty="0">
              <a:latin typeface="+mj-lt"/>
            </a:endParaRPr>
          </a:p>
        </p:txBody>
      </p:sp>
    </p:spTree>
    <p:extLst>
      <p:ext uri="{BB962C8B-B14F-4D97-AF65-F5344CB8AC3E}">
        <p14:creationId xmlns:p14="http://schemas.microsoft.com/office/powerpoint/2010/main" val="478254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p:cNvPicPr>
            <a:picLocks noChangeAspect="1"/>
          </p:cNvPicPr>
          <p:nvPr/>
        </p:nvPicPr>
        <p:blipFill>
          <a:blip r:embed="rId2"/>
          <a:stretch>
            <a:fillRect/>
          </a:stretch>
        </p:blipFill>
        <p:spPr>
          <a:xfrm>
            <a:off x="169333" y="133350"/>
            <a:ext cx="1130300" cy="228600"/>
          </a:xfrm>
          <a:prstGeom prst="rect">
            <a:avLst/>
          </a:prstGeom>
        </p:spPr>
      </p:pic>
      <p:sp>
        <p:nvSpPr>
          <p:cNvPr id="9" name="TextBox 8"/>
          <p:cNvSpPr txBox="1"/>
          <p:nvPr/>
        </p:nvSpPr>
        <p:spPr>
          <a:xfrm>
            <a:off x="903680" y="716414"/>
            <a:ext cx="7274254" cy="461665"/>
          </a:xfrm>
          <a:prstGeom prst="rect">
            <a:avLst/>
          </a:prstGeom>
          <a:noFill/>
        </p:spPr>
        <p:txBody>
          <a:bodyPr wrap="square" lIns="0" rtlCol="0">
            <a:spAutoFit/>
          </a:bodyPr>
          <a:lstStyle/>
          <a:p>
            <a:pPr defTabSz="457200"/>
            <a:r>
              <a:rPr lang="en-US" sz="2400" dirty="0" smtClean="0">
                <a:solidFill>
                  <a:prstClr val="white">
                    <a:lumMod val="50000"/>
                  </a:prstClr>
                </a:solidFill>
                <a:latin typeface="Segoe UI Light" panose="020B0502040204020203" pitchFamily="34" charset="0"/>
                <a:cs typeface="Segoe Pro Light"/>
              </a:rPr>
              <a:t>Atwood’s Law</a:t>
            </a:r>
            <a:endParaRPr lang="en-US" sz="2400" dirty="0">
              <a:solidFill>
                <a:prstClr val="white">
                  <a:lumMod val="50000"/>
                </a:prstClr>
              </a:solidFill>
              <a:latin typeface="Segoe UI Light" panose="020B0502040204020203" pitchFamily="34" charset="0"/>
              <a:cs typeface="Segoe Pro Light"/>
            </a:endParaRPr>
          </a:p>
        </p:txBody>
      </p:sp>
      <p:sp>
        <p:nvSpPr>
          <p:cNvPr id="13" name="TextBox 12"/>
          <p:cNvSpPr txBox="1"/>
          <p:nvPr/>
        </p:nvSpPr>
        <p:spPr>
          <a:xfrm>
            <a:off x="903680" y="1205300"/>
            <a:ext cx="7828380" cy="2677656"/>
          </a:xfrm>
          <a:prstGeom prst="rect">
            <a:avLst/>
          </a:prstGeom>
          <a:noFill/>
        </p:spPr>
        <p:txBody>
          <a:bodyPr wrap="square" lIns="0" rtlCol="0">
            <a:spAutoFit/>
          </a:bodyPr>
          <a:lstStyle/>
          <a:p>
            <a:pPr defTabSz="457200"/>
            <a:r>
              <a:rPr lang="en-GB" sz="4000" dirty="0">
                <a:solidFill>
                  <a:prstClr val="white">
                    <a:lumMod val="50000"/>
                  </a:prstClr>
                </a:solidFill>
                <a:latin typeface="Segoe UI Light" panose="020B0502040204020203" pitchFamily="34" charset="0"/>
                <a:cs typeface="Segoe Pro Light"/>
              </a:rPr>
              <a:t>Any application that can be written in JavaScript will eventually be written in JavaScript</a:t>
            </a:r>
          </a:p>
          <a:p>
            <a:pPr defTabSz="457200"/>
            <a:endParaRPr lang="en-US" sz="1600" dirty="0" smtClean="0">
              <a:solidFill>
                <a:prstClr val="white">
                  <a:lumMod val="50000"/>
                </a:prstClr>
              </a:solidFill>
              <a:latin typeface="Segoe UI Light" panose="020B0502040204020203" pitchFamily="34" charset="0"/>
              <a:cs typeface="Segoe Pro Light"/>
            </a:endParaRPr>
          </a:p>
          <a:p>
            <a:pPr defTabSz="457200"/>
            <a:r>
              <a:rPr lang="en-US" sz="1600" dirty="0" smtClean="0">
                <a:solidFill>
                  <a:prstClr val="white">
                    <a:lumMod val="50000"/>
                  </a:prstClr>
                </a:solidFill>
                <a:latin typeface="Segoe UI Light" panose="020B0502040204020203" pitchFamily="34" charset="0"/>
                <a:cs typeface="Segoe Pro Light"/>
              </a:rPr>
              <a:t>Jeff Atwood 2007</a:t>
            </a:r>
            <a:endParaRPr lang="en-US" sz="1600" dirty="0">
              <a:solidFill>
                <a:prstClr val="white">
                  <a:lumMod val="50000"/>
                </a:prstClr>
              </a:solidFill>
              <a:latin typeface="Segoe UI Light" panose="020B0502040204020203" pitchFamily="34" charset="0"/>
              <a:cs typeface="Segoe Pro Light"/>
            </a:endParaRPr>
          </a:p>
          <a:p>
            <a:pPr defTabSz="457200"/>
            <a:endParaRPr lang="en-US" sz="1600" dirty="0">
              <a:solidFill>
                <a:prstClr val="white">
                  <a:lumMod val="50000"/>
                </a:prstClr>
              </a:solidFill>
              <a:latin typeface="Segoe UI Light" panose="020B0502040204020203" pitchFamily="34" charset="0"/>
              <a:cs typeface="Segoe Pro Light"/>
            </a:endParaRPr>
          </a:p>
        </p:txBody>
      </p:sp>
    </p:spTree>
    <p:extLst>
      <p:ext uri="{BB962C8B-B14F-4D97-AF65-F5344CB8AC3E}">
        <p14:creationId xmlns:p14="http://schemas.microsoft.com/office/powerpoint/2010/main" val="27949274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nvPr>
        </p:nvGraphicFramePr>
        <p:xfrm>
          <a:off x="1191" y="0"/>
          <a:ext cx="119063" cy="119063"/>
        </p:xfrm>
        <a:graphic>
          <a:graphicData uri="http://schemas.openxmlformats.org/presentationml/2006/ole">
            <mc:AlternateContent xmlns:mc="http://schemas.openxmlformats.org/markup-compatibility/2006">
              <mc:Choice xmlns:v="urn:schemas-microsoft-com:vml" Requires="v">
                <p:oleObj spid="_x0000_s5126"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191" y="0"/>
                        <a:ext cx="119063" cy="119063"/>
                      </a:xfrm>
                      <a:prstGeom prst="rect">
                        <a:avLst/>
                      </a:prstGeom>
                    </p:spPr>
                  </p:pic>
                </p:oleObj>
              </mc:Fallback>
            </mc:AlternateContent>
          </a:graphicData>
        </a:graphic>
      </p:graphicFrame>
      <p:sp>
        <p:nvSpPr>
          <p:cNvPr id="7" name="Title 6"/>
          <p:cNvSpPr>
            <a:spLocks noGrp="1"/>
          </p:cNvSpPr>
          <p:nvPr>
            <p:ph type="title"/>
          </p:nvPr>
        </p:nvSpPr>
        <p:spPr>
          <a:xfrm>
            <a:off x="320101" y="522938"/>
            <a:ext cx="8350254" cy="783143"/>
          </a:xfrm>
        </p:spPr>
        <p:txBody>
          <a:bodyPr>
            <a:noAutofit/>
          </a:bodyPr>
          <a:lstStyle/>
          <a:p>
            <a:pPr algn="l"/>
            <a:r>
              <a:rPr lang="en-US" sz="4800" dirty="0" smtClean="0"/>
              <a:t>What is the Microsoft Web Platform</a:t>
            </a:r>
            <a:endParaRPr lang="en-US" sz="4800" dirty="0"/>
          </a:p>
        </p:txBody>
      </p:sp>
      <p:grpSp>
        <p:nvGrpSpPr>
          <p:cNvPr id="10" name="Group 9"/>
          <p:cNvGrpSpPr/>
          <p:nvPr/>
        </p:nvGrpSpPr>
        <p:grpSpPr>
          <a:xfrm>
            <a:off x="488039" y="1539247"/>
            <a:ext cx="8167923" cy="1885950"/>
            <a:chOff x="343735" y="2807568"/>
            <a:chExt cx="10890564" cy="2514600"/>
          </a:xfrm>
        </p:grpSpPr>
        <p:sp>
          <p:nvSpPr>
            <p:cNvPr id="5" name="Freeform 4"/>
            <p:cNvSpPr/>
            <p:nvPr/>
          </p:nvSpPr>
          <p:spPr>
            <a:xfrm>
              <a:off x="343735" y="2807568"/>
              <a:ext cx="2514600" cy="2514600"/>
            </a:xfrm>
            <a:custGeom>
              <a:avLst/>
              <a:gdLst>
                <a:gd name="connsiteX0" fmla="*/ 0 w 2591274"/>
                <a:gd name="connsiteY0" fmla="*/ 0 h 1554764"/>
                <a:gd name="connsiteX1" fmla="*/ 2591274 w 2591274"/>
                <a:gd name="connsiteY1" fmla="*/ 0 h 1554764"/>
                <a:gd name="connsiteX2" fmla="*/ 2591274 w 2591274"/>
                <a:gd name="connsiteY2" fmla="*/ 1554764 h 1554764"/>
                <a:gd name="connsiteX3" fmla="*/ 0 w 2591274"/>
                <a:gd name="connsiteY3" fmla="*/ 1554764 h 1554764"/>
                <a:gd name="connsiteX4" fmla="*/ 0 w 2591274"/>
                <a:gd name="connsiteY4" fmla="*/ 0 h 1554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1274" h="1554764">
                  <a:moveTo>
                    <a:pt x="0" y="0"/>
                  </a:moveTo>
                  <a:lnTo>
                    <a:pt x="2591274" y="0"/>
                  </a:lnTo>
                  <a:lnTo>
                    <a:pt x="2591274" y="1554764"/>
                  </a:lnTo>
                  <a:lnTo>
                    <a:pt x="0" y="1554764"/>
                  </a:lnTo>
                  <a:lnTo>
                    <a:pt x="0" y="0"/>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14300" tIns="114300" rIns="114300" bIns="114300" numCol="1" spcCol="1270" anchor="ctr" anchorCtr="0">
              <a:noAutofit/>
            </a:bodyPr>
            <a:lstStyle/>
            <a:p>
              <a:pPr algn="ctr" defTabSz="1333500">
                <a:lnSpc>
                  <a:spcPct val="90000"/>
                </a:lnSpc>
                <a:spcBef>
                  <a:spcPct val="0"/>
                </a:spcBef>
                <a:spcAft>
                  <a:spcPct val="35000"/>
                </a:spcAft>
              </a:pPr>
              <a:r>
                <a:rPr lang="en-US" sz="3000" dirty="0" smtClean="0">
                  <a:solidFill>
                    <a:prstClr val="white"/>
                  </a:solidFill>
                  <a:latin typeface="Bebas Neue"/>
                </a:rPr>
                <a:t>ASP.NET</a:t>
              </a:r>
              <a:endParaRPr lang="en-US" sz="3000" dirty="0">
                <a:solidFill>
                  <a:prstClr val="white"/>
                </a:solidFill>
                <a:latin typeface="Bebas Neue"/>
              </a:endParaRPr>
            </a:p>
          </p:txBody>
        </p:sp>
        <p:sp>
          <p:nvSpPr>
            <p:cNvPr id="6" name="Freeform 5"/>
            <p:cNvSpPr/>
            <p:nvPr/>
          </p:nvSpPr>
          <p:spPr>
            <a:xfrm>
              <a:off x="3135723" y="2807568"/>
              <a:ext cx="2514600" cy="2514600"/>
            </a:xfrm>
            <a:custGeom>
              <a:avLst/>
              <a:gdLst>
                <a:gd name="connsiteX0" fmla="*/ 0 w 2591274"/>
                <a:gd name="connsiteY0" fmla="*/ 0 h 1554764"/>
                <a:gd name="connsiteX1" fmla="*/ 2591274 w 2591274"/>
                <a:gd name="connsiteY1" fmla="*/ 0 h 1554764"/>
                <a:gd name="connsiteX2" fmla="*/ 2591274 w 2591274"/>
                <a:gd name="connsiteY2" fmla="*/ 1554764 h 1554764"/>
                <a:gd name="connsiteX3" fmla="*/ 0 w 2591274"/>
                <a:gd name="connsiteY3" fmla="*/ 1554764 h 1554764"/>
                <a:gd name="connsiteX4" fmla="*/ 0 w 2591274"/>
                <a:gd name="connsiteY4" fmla="*/ 0 h 1554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1274" h="1554764">
                  <a:moveTo>
                    <a:pt x="0" y="0"/>
                  </a:moveTo>
                  <a:lnTo>
                    <a:pt x="2591274" y="0"/>
                  </a:lnTo>
                  <a:lnTo>
                    <a:pt x="2591274" y="1554764"/>
                  </a:lnTo>
                  <a:lnTo>
                    <a:pt x="0" y="1554764"/>
                  </a:lnTo>
                  <a:lnTo>
                    <a:pt x="0" y="0"/>
                  </a:lnTo>
                  <a:close/>
                </a:path>
              </a:pathLst>
            </a:custGeom>
          </p:spPr>
          <p:style>
            <a:lnRef idx="2">
              <a:schemeClr val="lt1">
                <a:hueOff val="0"/>
                <a:satOff val="0"/>
                <a:lumOff val="0"/>
                <a:alphaOff val="0"/>
              </a:schemeClr>
            </a:lnRef>
            <a:fillRef idx="1">
              <a:schemeClr val="accent4">
                <a:hueOff val="3465231"/>
                <a:satOff val="-15989"/>
                <a:lumOff val="588"/>
                <a:alphaOff val="0"/>
              </a:schemeClr>
            </a:fillRef>
            <a:effectRef idx="0">
              <a:schemeClr val="accent4">
                <a:hueOff val="3465231"/>
                <a:satOff val="-15989"/>
                <a:lumOff val="588"/>
                <a:alphaOff val="0"/>
              </a:schemeClr>
            </a:effectRef>
            <a:fontRef idx="minor">
              <a:schemeClr val="lt1"/>
            </a:fontRef>
          </p:style>
          <p:txBody>
            <a:bodyPr spcFirstLastPara="0" vert="horz" wrap="square" lIns="114300" tIns="114300" rIns="114300" bIns="114300" numCol="1" spcCol="1270" anchor="ctr" anchorCtr="0">
              <a:noAutofit/>
            </a:bodyPr>
            <a:lstStyle/>
            <a:p>
              <a:pPr algn="ctr" defTabSz="1333500">
                <a:lnSpc>
                  <a:spcPct val="90000"/>
                </a:lnSpc>
                <a:spcBef>
                  <a:spcPct val="0"/>
                </a:spcBef>
                <a:spcAft>
                  <a:spcPct val="35000"/>
                </a:spcAft>
              </a:pPr>
              <a:r>
                <a:rPr lang="en-US" sz="3000" dirty="0" smtClean="0">
                  <a:solidFill>
                    <a:prstClr val="white"/>
                  </a:solidFill>
                  <a:latin typeface="Bebas Neue"/>
                </a:rPr>
                <a:t>EDGE</a:t>
              </a:r>
              <a:endParaRPr lang="en-US" sz="3000" dirty="0">
                <a:solidFill>
                  <a:prstClr val="white"/>
                </a:solidFill>
                <a:latin typeface="Bebas Neue"/>
              </a:endParaRPr>
            </a:p>
          </p:txBody>
        </p:sp>
        <p:sp>
          <p:nvSpPr>
            <p:cNvPr id="8" name="Freeform 7"/>
            <p:cNvSpPr/>
            <p:nvPr/>
          </p:nvSpPr>
          <p:spPr>
            <a:xfrm>
              <a:off x="5927711" y="2807568"/>
              <a:ext cx="2514600" cy="2514600"/>
            </a:xfrm>
            <a:custGeom>
              <a:avLst/>
              <a:gdLst>
                <a:gd name="connsiteX0" fmla="*/ 0 w 2591274"/>
                <a:gd name="connsiteY0" fmla="*/ 0 h 1554764"/>
                <a:gd name="connsiteX1" fmla="*/ 2591274 w 2591274"/>
                <a:gd name="connsiteY1" fmla="*/ 0 h 1554764"/>
                <a:gd name="connsiteX2" fmla="*/ 2591274 w 2591274"/>
                <a:gd name="connsiteY2" fmla="*/ 1554764 h 1554764"/>
                <a:gd name="connsiteX3" fmla="*/ 0 w 2591274"/>
                <a:gd name="connsiteY3" fmla="*/ 1554764 h 1554764"/>
                <a:gd name="connsiteX4" fmla="*/ 0 w 2591274"/>
                <a:gd name="connsiteY4" fmla="*/ 0 h 1554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1274" h="1554764">
                  <a:moveTo>
                    <a:pt x="0" y="0"/>
                  </a:moveTo>
                  <a:lnTo>
                    <a:pt x="2591274" y="0"/>
                  </a:lnTo>
                  <a:lnTo>
                    <a:pt x="2591274" y="1554764"/>
                  </a:lnTo>
                  <a:lnTo>
                    <a:pt x="0" y="1554764"/>
                  </a:lnTo>
                  <a:lnTo>
                    <a:pt x="0" y="0"/>
                  </a:lnTo>
                  <a:close/>
                </a:path>
              </a:pathLst>
            </a:custGeom>
          </p:spPr>
          <p:style>
            <a:lnRef idx="2">
              <a:schemeClr val="lt1">
                <a:hueOff val="0"/>
                <a:satOff val="0"/>
                <a:lumOff val="0"/>
                <a:alphaOff val="0"/>
              </a:schemeClr>
            </a:lnRef>
            <a:fillRef idx="1">
              <a:schemeClr val="accent4">
                <a:hueOff val="6930461"/>
                <a:satOff val="-31979"/>
                <a:lumOff val="1177"/>
                <a:alphaOff val="0"/>
              </a:schemeClr>
            </a:fillRef>
            <a:effectRef idx="0">
              <a:schemeClr val="accent4">
                <a:hueOff val="6930461"/>
                <a:satOff val="-31979"/>
                <a:lumOff val="1177"/>
                <a:alphaOff val="0"/>
              </a:schemeClr>
            </a:effectRef>
            <a:fontRef idx="minor">
              <a:schemeClr val="lt1"/>
            </a:fontRef>
          </p:style>
          <p:txBody>
            <a:bodyPr spcFirstLastPara="0" vert="horz" wrap="square" lIns="114300" tIns="114300" rIns="114300" bIns="114300" numCol="1" spcCol="1270" anchor="ctr" anchorCtr="0">
              <a:noAutofit/>
            </a:bodyPr>
            <a:lstStyle/>
            <a:p>
              <a:pPr algn="ctr" defTabSz="1333500">
                <a:lnSpc>
                  <a:spcPct val="90000"/>
                </a:lnSpc>
                <a:spcBef>
                  <a:spcPct val="0"/>
                </a:spcBef>
                <a:spcAft>
                  <a:spcPct val="35000"/>
                </a:spcAft>
              </a:pPr>
              <a:r>
                <a:rPr lang="en-US" sz="3000" dirty="0" smtClean="0">
                  <a:solidFill>
                    <a:prstClr val="white"/>
                  </a:solidFill>
                  <a:latin typeface="Bebas Neue"/>
                </a:rPr>
                <a:t>Apps</a:t>
              </a:r>
              <a:endParaRPr lang="en-US" sz="3000" dirty="0">
                <a:solidFill>
                  <a:prstClr val="white"/>
                </a:solidFill>
                <a:latin typeface="Bebas Neue"/>
              </a:endParaRPr>
            </a:p>
          </p:txBody>
        </p:sp>
        <p:sp>
          <p:nvSpPr>
            <p:cNvPr id="9" name="Freeform 8"/>
            <p:cNvSpPr/>
            <p:nvPr/>
          </p:nvSpPr>
          <p:spPr>
            <a:xfrm>
              <a:off x="8719699" y="2807568"/>
              <a:ext cx="2514600" cy="2514600"/>
            </a:xfrm>
            <a:custGeom>
              <a:avLst/>
              <a:gdLst>
                <a:gd name="connsiteX0" fmla="*/ 0 w 2591274"/>
                <a:gd name="connsiteY0" fmla="*/ 0 h 1554764"/>
                <a:gd name="connsiteX1" fmla="*/ 2591274 w 2591274"/>
                <a:gd name="connsiteY1" fmla="*/ 0 h 1554764"/>
                <a:gd name="connsiteX2" fmla="*/ 2591274 w 2591274"/>
                <a:gd name="connsiteY2" fmla="*/ 1554764 h 1554764"/>
                <a:gd name="connsiteX3" fmla="*/ 0 w 2591274"/>
                <a:gd name="connsiteY3" fmla="*/ 1554764 h 1554764"/>
                <a:gd name="connsiteX4" fmla="*/ 0 w 2591274"/>
                <a:gd name="connsiteY4" fmla="*/ 0 h 1554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1274" h="1554764">
                  <a:moveTo>
                    <a:pt x="0" y="0"/>
                  </a:moveTo>
                  <a:lnTo>
                    <a:pt x="2591274" y="0"/>
                  </a:lnTo>
                  <a:lnTo>
                    <a:pt x="2591274" y="1554764"/>
                  </a:lnTo>
                  <a:lnTo>
                    <a:pt x="0" y="1554764"/>
                  </a:lnTo>
                  <a:lnTo>
                    <a:pt x="0" y="0"/>
                  </a:lnTo>
                  <a:close/>
                </a:path>
              </a:pathLst>
            </a:custGeom>
          </p:spPr>
          <p:style>
            <a:lnRef idx="2">
              <a:schemeClr val="lt1">
                <a:hueOff val="0"/>
                <a:satOff val="0"/>
                <a:lumOff val="0"/>
                <a:alphaOff val="0"/>
              </a:schemeClr>
            </a:lnRef>
            <a:fillRef idx="1">
              <a:schemeClr val="accent4">
                <a:hueOff val="10395692"/>
                <a:satOff val="-47968"/>
                <a:lumOff val="1765"/>
                <a:alphaOff val="0"/>
              </a:schemeClr>
            </a:fillRef>
            <a:effectRef idx="0">
              <a:schemeClr val="accent4">
                <a:hueOff val="10395692"/>
                <a:satOff val="-47968"/>
                <a:lumOff val="1765"/>
                <a:alphaOff val="0"/>
              </a:schemeClr>
            </a:effectRef>
            <a:fontRef idx="minor">
              <a:schemeClr val="lt1"/>
            </a:fontRef>
          </p:style>
          <p:txBody>
            <a:bodyPr spcFirstLastPara="0" vert="horz" wrap="square" lIns="114300" tIns="114300" rIns="114300" bIns="114300" numCol="1" spcCol="1270" anchor="ctr" anchorCtr="0">
              <a:noAutofit/>
            </a:bodyPr>
            <a:lstStyle/>
            <a:p>
              <a:pPr algn="ctr" defTabSz="1333500">
                <a:lnSpc>
                  <a:spcPct val="90000"/>
                </a:lnSpc>
                <a:spcBef>
                  <a:spcPct val="0"/>
                </a:spcBef>
                <a:spcAft>
                  <a:spcPct val="35000"/>
                </a:spcAft>
              </a:pPr>
              <a:r>
                <a:rPr lang="en-US" sz="3000" dirty="0" smtClean="0">
                  <a:solidFill>
                    <a:prstClr val="white"/>
                  </a:solidFill>
                  <a:latin typeface="Bebas Neue"/>
                </a:rPr>
                <a:t>Office</a:t>
              </a:r>
              <a:endParaRPr lang="en-US" sz="3000" dirty="0">
                <a:solidFill>
                  <a:prstClr val="white"/>
                </a:solidFill>
                <a:latin typeface="Bebas Neue"/>
              </a:endParaRPr>
            </a:p>
          </p:txBody>
        </p:sp>
      </p:grpSp>
      <p:sp>
        <p:nvSpPr>
          <p:cNvPr id="12" name="Rectangle 11"/>
          <p:cNvSpPr/>
          <p:nvPr/>
        </p:nvSpPr>
        <p:spPr>
          <a:xfrm>
            <a:off x="488039" y="3575957"/>
            <a:ext cx="8167923" cy="7837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smtClean="0">
                <a:solidFill>
                  <a:prstClr val="white"/>
                </a:solidFill>
                <a:latin typeface="Bebas Neue"/>
              </a:rPr>
              <a:t>AZURE</a:t>
            </a:r>
            <a:endParaRPr lang="en-GB" sz="3600" dirty="0">
              <a:solidFill>
                <a:prstClr val="white"/>
              </a:solidFill>
              <a:latin typeface="Bebas Neue"/>
            </a:endParaRPr>
          </a:p>
        </p:txBody>
      </p:sp>
    </p:spTree>
    <p:extLst>
      <p:ext uri="{BB962C8B-B14F-4D97-AF65-F5344CB8AC3E}">
        <p14:creationId xmlns:p14="http://schemas.microsoft.com/office/powerpoint/2010/main" val="139451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dirty="0"/>
          </a:p>
        </p:txBody>
      </p:sp>
      <p:graphicFrame>
        <p:nvGraphicFramePr>
          <p:cNvPr id="3" name="Diagram 2"/>
          <p:cNvGraphicFramePr/>
          <p:nvPr>
            <p:extLst>
              <p:ext uri="{D42A27DB-BD31-4B8C-83A1-F6EECF244321}">
                <p14:modId xmlns:p14="http://schemas.microsoft.com/office/powerpoint/2010/main" val="1918643081"/>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1639153"/>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599" y="510356"/>
            <a:ext cx="8350254" cy="4453032"/>
          </a:xfrm>
        </p:spPr>
        <p:txBody>
          <a:bodyPr/>
          <a:lstStyle/>
          <a:p>
            <a:endParaRPr lang="en-GB" dirty="0"/>
          </a:p>
        </p:txBody>
      </p:sp>
      <p:graphicFrame>
        <p:nvGraphicFramePr>
          <p:cNvPr id="3" name="Table 2"/>
          <p:cNvGraphicFramePr>
            <a:graphicFrameLocks noGrp="1"/>
          </p:cNvGraphicFramePr>
          <p:nvPr>
            <p:extLst>
              <p:ext uri="{D42A27DB-BD31-4B8C-83A1-F6EECF244321}">
                <p14:modId xmlns:p14="http://schemas.microsoft.com/office/powerpoint/2010/main" val="28394438"/>
              </p:ext>
            </p:extLst>
          </p:nvPr>
        </p:nvGraphicFramePr>
        <p:xfrm>
          <a:off x="596955" y="569081"/>
          <a:ext cx="7969542" cy="3922104"/>
        </p:xfrm>
        <a:graphic>
          <a:graphicData uri="http://schemas.openxmlformats.org/drawingml/2006/table">
            <a:tbl>
              <a:tblPr>
                <a:tableStyleId>{775DCB02-9BB8-47FD-8907-85C794F793BA}</a:tableStyleId>
              </a:tblPr>
              <a:tblGrid>
                <a:gridCol w="2095911"/>
                <a:gridCol w="5873631"/>
              </a:tblGrid>
              <a:tr h="278457">
                <a:tc>
                  <a:txBody>
                    <a:bodyPr/>
                    <a:lstStyle/>
                    <a:p>
                      <a:r>
                        <a:rPr lang="en-GB" sz="2000" dirty="0"/>
                        <a:t>9:00 - 9:30</a:t>
                      </a:r>
                      <a:endParaRPr lang="en-GB" sz="2000" dirty="0">
                        <a:solidFill>
                          <a:schemeClr val="bg1"/>
                        </a:solidFill>
                      </a:endParaRPr>
                    </a:p>
                  </a:txBody>
                  <a:tcPr marL="22043" marR="22043" marT="11021" marB="11021" anchor="ctr"/>
                </a:tc>
                <a:tc>
                  <a:txBody>
                    <a:bodyPr/>
                    <a:lstStyle/>
                    <a:p>
                      <a:r>
                        <a:rPr lang="en-GB" sz="2000" dirty="0" smtClean="0"/>
                        <a:t>Overview of the Day</a:t>
                      </a:r>
                      <a:endParaRPr lang="en-GB" sz="2000" dirty="0">
                        <a:solidFill>
                          <a:schemeClr val="bg1"/>
                        </a:solidFill>
                      </a:endParaRPr>
                    </a:p>
                  </a:txBody>
                  <a:tcPr marL="22043" marR="22043" marT="11021" marB="11021" anchor="ctr"/>
                </a:tc>
              </a:tr>
              <a:tr h="255038">
                <a:tc>
                  <a:txBody>
                    <a:bodyPr/>
                    <a:lstStyle/>
                    <a:p>
                      <a:r>
                        <a:rPr lang="en-GB" sz="2000" dirty="0"/>
                        <a:t>9:30 - 10:15</a:t>
                      </a:r>
                      <a:endParaRPr lang="en-GB" sz="2000" dirty="0">
                        <a:solidFill>
                          <a:schemeClr val="bg1"/>
                        </a:solidFill>
                      </a:endParaRPr>
                    </a:p>
                  </a:txBody>
                  <a:tcPr marL="22043" marR="22043" marT="11021" marB="11021" anchor="ctr"/>
                </a:tc>
                <a:tc>
                  <a:txBody>
                    <a:bodyPr/>
                    <a:lstStyle/>
                    <a:p>
                      <a:r>
                        <a:rPr lang="en-GB" sz="2000"/>
                        <a:t>What's New in ASP.Net 5</a:t>
                      </a:r>
                      <a:endParaRPr lang="en-GB" sz="2000">
                        <a:solidFill>
                          <a:schemeClr val="bg1"/>
                        </a:solidFill>
                      </a:endParaRPr>
                    </a:p>
                  </a:txBody>
                  <a:tcPr marL="22043" marR="22043" marT="11021" marB="11021" anchor="ctr"/>
                </a:tc>
              </a:tr>
              <a:tr h="255038">
                <a:tc>
                  <a:txBody>
                    <a:bodyPr/>
                    <a:lstStyle/>
                    <a:p>
                      <a:r>
                        <a:rPr lang="en-GB" sz="2000" dirty="0"/>
                        <a:t>10:15 - 11:00</a:t>
                      </a:r>
                      <a:endParaRPr lang="en-GB" sz="2000" dirty="0">
                        <a:solidFill>
                          <a:schemeClr val="bg1"/>
                        </a:solidFill>
                      </a:endParaRPr>
                    </a:p>
                  </a:txBody>
                  <a:tcPr marL="22043" marR="22043" marT="11021" marB="11021" anchor="ctr"/>
                </a:tc>
                <a:tc>
                  <a:txBody>
                    <a:bodyPr/>
                    <a:lstStyle/>
                    <a:p>
                      <a:r>
                        <a:rPr lang="en-GB" sz="2000"/>
                        <a:t>Build an ASP.NET 5 Site</a:t>
                      </a:r>
                      <a:endParaRPr lang="en-GB" sz="2000">
                        <a:solidFill>
                          <a:schemeClr val="bg1"/>
                        </a:solidFill>
                      </a:endParaRPr>
                    </a:p>
                  </a:txBody>
                  <a:tcPr marL="22043" marR="22043" marT="11021" marB="11021" anchor="ctr"/>
                </a:tc>
              </a:tr>
              <a:tr h="255038">
                <a:tc>
                  <a:txBody>
                    <a:bodyPr/>
                    <a:lstStyle/>
                    <a:p>
                      <a:r>
                        <a:rPr lang="en-GB" sz="2000" dirty="0"/>
                        <a:t>11:00 - 11:15</a:t>
                      </a:r>
                      <a:endParaRPr lang="en-GB" sz="2000" dirty="0">
                        <a:solidFill>
                          <a:schemeClr val="bg1"/>
                        </a:solidFill>
                      </a:endParaRPr>
                    </a:p>
                  </a:txBody>
                  <a:tcPr marL="22043" marR="22043" marT="11021" marB="11021" anchor="ctr">
                    <a:solidFill>
                      <a:schemeClr val="accent1"/>
                    </a:solidFill>
                  </a:tcPr>
                </a:tc>
                <a:tc>
                  <a:txBody>
                    <a:bodyPr/>
                    <a:lstStyle/>
                    <a:p>
                      <a:r>
                        <a:rPr lang="en-GB" sz="2000" dirty="0"/>
                        <a:t>Break</a:t>
                      </a:r>
                      <a:endParaRPr lang="en-GB" sz="2000" dirty="0">
                        <a:solidFill>
                          <a:schemeClr val="bg1"/>
                        </a:solidFill>
                      </a:endParaRPr>
                    </a:p>
                  </a:txBody>
                  <a:tcPr marL="22043" marR="22043" marT="11021" marB="11021" anchor="ctr">
                    <a:solidFill>
                      <a:schemeClr val="accent1"/>
                    </a:solidFill>
                  </a:tcPr>
                </a:tc>
              </a:tr>
              <a:tr h="259677">
                <a:tc>
                  <a:txBody>
                    <a:bodyPr/>
                    <a:lstStyle/>
                    <a:p>
                      <a:r>
                        <a:rPr lang="en-GB" sz="2000"/>
                        <a:t>11:15 - 12:00</a:t>
                      </a:r>
                      <a:endParaRPr lang="en-GB" sz="2000">
                        <a:solidFill>
                          <a:schemeClr val="bg1"/>
                        </a:solidFill>
                      </a:endParaRPr>
                    </a:p>
                  </a:txBody>
                  <a:tcPr marL="22043" marR="22043" marT="11021" marB="11021" anchor="ctr"/>
                </a:tc>
                <a:tc>
                  <a:txBody>
                    <a:bodyPr/>
                    <a:lstStyle/>
                    <a:p>
                      <a:r>
                        <a:rPr lang="en-GB" sz="2000" dirty="0"/>
                        <a:t>What's New in Edge and Visual Studio</a:t>
                      </a:r>
                      <a:endParaRPr lang="en-GB" sz="2000" dirty="0">
                        <a:solidFill>
                          <a:schemeClr val="bg1"/>
                        </a:solidFill>
                      </a:endParaRPr>
                    </a:p>
                  </a:txBody>
                  <a:tcPr marL="22043" marR="22043" marT="11021" marB="11021" anchor="ctr"/>
                </a:tc>
              </a:tr>
              <a:tr h="255038">
                <a:tc>
                  <a:txBody>
                    <a:bodyPr/>
                    <a:lstStyle/>
                    <a:p>
                      <a:r>
                        <a:rPr lang="en-GB" sz="2000" dirty="0"/>
                        <a:t>12:00 - 12:45</a:t>
                      </a:r>
                      <a:endParaRPr lang="en-GB" sz="2000" dirty="0">
                        <a:solidFill>
                          <a:schemeClr val="bg1"/>
                        </a:solidFill>
                      </a:endParaRPr>
                    </a:p>
                  </a:txBody>
                  <a:tcPr marL="22043" marR="22043" marT="11021" marB="11021" anchor="ctr"/>
                </a:tc>
                <a:tc>
                  <a:txBody>
                    <a:bodyPr/>
                    <a:lstStyle/>
                    <a:p>
                      <a:r>
                        <a:rPr lang="en-GB" sz="2000" dirty="0"/>
                        <a:t>Lab- Tooling and Edge</a:t>
                      </a:r>
                      <a:endParaRPr lang="en-GB" sz="2000" dirty="0">
                        <a:solidFill>
                          <a:schemeClr val="bg1"/>
                        </a:solidFill>
                      </a:endParaRPr>
                    </a:p>
                  </a:txBody>
                  <a:tcPr marL="22043" marR="22043" marT="11021" marB="11021" anchor="ctr"/>
                </a:tc>
              </a:tr>
              <a:tr h="255038">
                <a:tc>
                  <a:txBody>
                    <a:bodyPr/>
                    <a:lstStyle/>
                    <a:p>
                      <a:r>
                        <a:rPr lang="en-GB" sz="2000"/>
                        <a:t>12:45-13:30</a:t>
                      </a:r>
                      <a:endParaRPr lang="en-GB" sz="2000">
                        <a:solidFill>
                          <a:schemeClr val="bg1"/>
                        </a:solidFill>
                      </a:endParaRPr>
                    </a:p>
                  </a:txBody>
                  <a:tcPr marL="22043" marR="22043" marT="11021" marB="11021" anchor="ctr">
                    <a:solidFill>
                      <a:schemeClr val="accent1"/>
                    </a:solidFill>
                  </a:tcPr>
                </a:tc>
                <a:tc>
                  <a:txBody>
                    <a:bodyPr/>
                    <a:lstStyle/>
                    <a:p>
                      <a:r>
                        <a:rPr lang="en-GB" sz="2000" dirty="0"/>
                        <a:t>Lunch</a:t>
                      </a:r>
                      <a:endParaRPr lang="en-GB" sz="2000" dirty="0">
                        <a:solidFill>
                          <a:schemeClr val="bg1"/>
                        </a:solidFill>
                      </a:endParaRPr>
                    </a:p>
                  </a:txBody>
                  <a:tcPr marL="22043" marR="22043" marT="11021" marB="11021" anchor="ctr">
                    <a:solidFill>
                      <a:schemeClr val="accent1"/>
                    </a:solidFill>
                  </a:tcPr>
                </a:tc>
              </a:tr>
              <a:tr h="255038">
                <a:tc>
                  <a:txBody>
                    <a:bodyPr/>
                    <a:lstStyle/>
                    <a:p>
                      <a:r>
                        <a:rPr lang="en-GB" sz="2000"/>
                        <a:t>13:30 - 14:15</a:t>
                      </a:r>
                      <a:endParaRPr lang="en-GB" sz="2000">
                        <a:solidFill>
                          <a:schemeClr val="bg1"/>
                        </a:solidFill>
                      </a:endParaRPr>
                    </a:p>
                  </a:txBody>
                  <a:tcPr marL="22043" marR="22043" marT="11021" marB="11021" anchor="ctr"/>
                </a:tc>
                <a:tc>
                  <a:txBody>
                    <a:bodyPr/>
                    <a:lstStyle/>
                    <a:p>
                      <a:r>
                        <a:rPr lang="en-GB" sz="2000" dirty="0"/>
                        <a:t>Single Page Applications</a:t>
                      </a:r>
                      <a:endParaRPr lang="en-GB" sz="2000" dirty="0">
                        <a:solidFill>
                          <a:schemeClr val="bg1"/>
                        </a:solidFill>
                      </a:endParaRPr>
                    </a:p>
                  </a:txBody>
                  <a:tcPr marL="22043" marR="22043" marT="11021" marB="11021" anchor="ctr"/>
                </a:tc>
              </a:tr>
              <a:tr h="255038">
                <a:tc>
                  <a:txBody>
                    <a:bodyPr/>
                    <a:lstStyle/>
                    <a:p>
                      <a:r>
                        <a:rPr lang="en-GB" sz="2000"/>
                        <a:t>14:15-15:00</a:t>
                      </a:r>
                      <a:endParaRPr lang="en-GB" sz="2000">
                        <a:solidFill>
                          <a:schemeClr val="bg1"/>
                        </a:solidFill>
                      </a:endParaRPr>
                    </a:p>
                  </a:txBody>
                  <a:tcPr marL="22043" marR="22043" marT="11021" marB="11021" anchor="ctr"/>
                </a:tc>
                <a:tc>
                  <a:txBody>
                    <a:bodyPr/>
                    <a:lstStyle/>
                    <a:p>
                      <a:r>
                        <a:rPr lang="en-GB" sz="2000" dirty="0"/>
                        <a:t>Lab - Single Page Applications</a:t>
                      </a:r>
                      <a:endParaRPr lang="en-GB" sz="2000" dirty="0">
                        <a:solidFill>
                          <a:schemeClr val="bg1"/>
                        </a:solidFill>
                      </a:endParaRPr>
                    </a:p>
                  </a:txBody>
                  <a:tcPr marL="22043" marR="22043" marT="11021" marB="11021" anchor="ctr"/>
                </a:tc>
              </a:tr>
              <a:tr h="255038">
                <a:tc>
                  <a:txBody>
                    <a:bodyPr/>
                    <a:lstStyle/>
                    <a:p>
                      <a:r>
                        <a:rPr lang="en-GB" sz="2000"/>
                        <a:t>15:00-15:15</a:t>
                      </a:r>
                      <a:endParaRPr lang="en-GB" sz="2000">
                        <a:solidFill>
                          <a:schemeClr val="bg1"/>
                        </a:solidFill>
                      </a:endParaRPr>
                    </a:p>
                  </a:txBody>
                  <a:tcPr marL="22043" marR="22043" marT="11021" marB="11021" anchor="ctr">
                    <a:solidFill>
                      <a:schemeClr val="accent1"/>
                    </a:solidFill>
                  </a:tcPr>
                </a:tc>
                <a:tc>
                  <a:txBody>
                    <a:bodyPr/>
                    <a:lstStyle/>
                    <a:p>
                      <a:r>
                        <a:rPr lang="en-GB" sz="2000" dirty="0"/>
                        <a:t>Break</a:t>
                      </a:r>
                      <a:endParaRPr lang="en-GB" sz="2000" dirty="0">
                        <a:solidFill>
                          <a:schemeClr val="bg1"/>
                        </a:solidFill>
                      </a:endParaRPr>
                    </a:p>
                  </a:txBody>
                  <a:tcPr marL="22043" marR="22043" marT="11021" marB="11021" anchor="ctr">
                    <a:solidFill>
                      <a:schemeClr val="accent1"/>
                    </a:solidFill>
                  </a:tcPr>
                </a:tc>
              </a:tr>
              <a:tr h="255038">
                <a:tc>
                  <a:txBody>
                    <a:bodyPr/>
                    <a:lstStyle/>
                    <a:p>
                      <a:r>
                        <a:rPr lang="en-GB" sz="2000"/>
                        <a:t>15:15-16:00</a:t>
                      </a:r>
                      <a:endParaRPr lang="en-GB" sz="2000">
                        <a:solidFill>
                          <a:schemeClr val="bg1"/>
                        </a:solidFill>
                      </a:endParaRPr>
                    </a:p>
                  </a:txBody>
                  <a:tcPr marL="22043" marR="22043" marT="11021" marB="11021" anchor="ctr"/>
                </a:tc>
                <a:tc>
                  <a:txBody>
                    <a:bodyPr/>
                    <a:lstStyle/>
                    <a:p>
                      <a:r>
                        <a:rPr lang="en-GB" sz="2000"/>
                        <a:t>Running Web Apps in Azure</a:t>
                      </a:r>
                      <a:endParaRPr lang="en-GB" sz="2000">
                        <a:solidFill>
                          <a:schemeClr val="bg1"/>
                        </a:solidFill>
                      </a:endParaRPr>
                    </a:p>
                  </a:txBody>
                  <a:tcPr marL="22043" marR="22043" marT="11021" marB="11021" anchor="ctr"/>
                </a:tc>
              </a:tr>
              <a:tr h="255038">
                <a:tc>
                  <a:txBody>
                    <a:bodyPr/>
                    <a:lstStyle/>
                    <a:p>
                      <a:r>
                        <a:rPr lang="en-GB" sz="2000"/>
                        <a:t>16:00-16:45</a:t>
                      </a:r>
                      <a:endParaRPr lang="en-GB" sz="2000">
                        <a:solidFill>
                          <a:schemeClr val="bg1"/>
                        </a:solidFill>
                      </a:endParaRPr>
                    </a:p>
                  </a:txBody>
                  <a:tcPr marL="22043" marR="22043" marT="11021" marB="11021" anchor="ctr"/>
                </a:tc>
                <a:tc>
                  <a:txBody>
                    <a:bodyPr/>
                    <a:lstStyle/>
                    <a:p>
                      <a:r>
                        <a:rPr lang="en-GB" sz="2000" dirty="0"/>
                        <a:t>Lab- Azure</a:t>
                      </a:r>
                      <a:endParaRPr lang="en-GB" sz="2000" dirty="0">
                        <a:solidFill>
                          <a:schemeClr val="bg1"/>
                        </a:solidFill>
                      </a:endParaRPr>
                    </a:p>
                  </a:txBody>
                  <a:tcPr marL="22043" marR="22043" marT="11021" marB="11021" anchor="ctr"/>
                </a:tc>
              </a:tr>
            </a:tbl>
          </a:graphicData>
        </a:graphic>
      </p:graphicFrame>
    </p:spTree>
    <p:extLst>
      <p:ext uri="{BB962C8B-B14F-4D97-AF65-F5344CB8AC3E}">
        <p14:creationId xmlns:p14="http://schemas.microsoft.com/office/powerpoint/2010/main" val="3248694870"/>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ASP.NET</a:t>
            </a:r>
            <a:r>
              <a:rPr lang="en-GB" dirty="0"/>
              <a:t/>
            </a:r>
            <a:br>
              <a:rPr lang="en-GB" dirty="0"/>
            </a:br>
            <a:r>
              <a:rPr lang="en-GB" dirty="0" smtClean="0"/>
              <a:t/>
            </a:r>
            <a:br>
              <a:rPr lang="en-GB" dirty="0" smtClean="0"/>
            </a:br>
            <a:r>
              <a:rPr lang="en-GB" dirty="0"/>
              <a:t>https://</a:t>
            </a:r>
            <a:r>
              <a:rPr lang="en-GB" dirty="0" smtClean="0"/>
              <a:t>live.asp.net</a:t>
            </a:r>
            <a:endParaRPr lang="en-GB" dirty="0"/>
          </a:p>
        </p:txBody>
      </p:sp>
    </p:spTree>
    <p:extLst>
      <p:ext uri="{BB962C8B-B14F-4D97-AF65-F5344CB8AC3E}">
        <p14:creationId xmlns:p14="http://schemas.microsoft.com/office/powerpoint/2010/main" val="3789136494"/>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EDGE</a:t>
            </a:r>
            <a:br>
              <a:rPr lang="en-GB" dirty="0" smtClean="0"/>
            </a:br>
            <a:r>
              <a:rPr lang="en-GB" dirty="0"/>
              <a:t/>
            </a:r>
            <a:br>
              <a:rPr lang="en-GB" dirty="0"/>
            </a:br>
            <a:r>
              <a:rPr lang="en-GB" dirty="0" smtClean="0"/>
              <a:t>Our New Browser</a:t>
            </a:r>
            <a:endParaRPr lang="en-GB" dirty="0"/>
          </a:p>
        </p:txBody>
      </p:sp>
    </p:spTree>
    <p:extLst>
      <p:ext uri="{BB962C8B-B14F-4D97-AF65-F5344CB8AC3E}">
        <p14:creationId xmlns:p14="http://schemas.microsoft.com/office/powerpoint/2010/main" val="3708370157"/>
      </p:ext>
    </p:extLst>
  </p:cSld>
  <p:clrMapOvr>
    <a:masterClrMapping/>
  </p:clrMapOvr>
  <p:transition spd="slow">
    <p:push/>
  </p:transition>
  <p:timing>
    <p:tnLst>
      <p:par>
        <p:cTn id="1" dur="indefinite" restart="never" nodeType="tmRoot"/>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400 million users will UPGRADE FREE to Windows 10</a:t>
            </a:r>
            <a:br>
              <a:rPr lang="en-GB" dirty="0" smtClean="0"/>
            </a:br>
            <a:r>
              <a:rPr lang="en-GB" dirty="0"/>
              <a:t/>
            </a:r>
            <a:br>
              <a:rPr lang="en-GB" dirty="0"/>
            </a:br>
            <a:r>
              <a:rPr lang="en-GB" dirty="0" smtClean="0"/>
              <a:t>Edge Will be their default</a:t>
            </a:r>
            <a:endParaRPr lang="en-GB" dirty="0"/>
          </a:p>
        </p:txBody>
      </p:sp>
    </p:spTree>
    <p:extLst>
      <p:ext uri="{BB962C8B-B14F-4D97-AF65-F5344CB8AC3E}">
        <p14:creationId xmlns:p14="http://schemas.microsoft.com/office/powerpoint/2010/main" val="593067451"/>
      </p:ext>
    </p:extLst>
  </p:cSld>
  <p:clrMapOvr>
    <a:masterClrMapping/>
  </p:clrMapOvr>
  <p:transition spd="slow">
    <p:push/>
  </p:transition>
  <p:timing>
    <p:tnLst>
      <p:par>
        <p:cTn id="1" dur="indefinite" restart="never" nodeType="tmRoot"/>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Beebs">
  <a:themeElements>
    <a:clrScheme name="Microsoft UBelly">
      <a:dk1>
        <a:srgbClr val="333333"/>
      </a:dk1>
      <a:lt1>
        <a:sysClr val="window" lastClr="FFFFFF"/>
      </a:lt1>
      <a:dk2>
        <a:srgbClr val="333333"/>
      </a:dk2>
      <a:lt2>
        <a:srgbClr val="F5F5F5"/>
      </a:lt2>
      <a:accent1>
        <a:srgbClr val="FF3366"/>
      </a:accent1>
      <a:accent2>
        <a:srgbClr val="8B4AB0"/>
      </a:accent2>
      <a:accent3>
        <a:srgbClr val="FF8A00"/>
      </a:accent3>
      <a:accent4>
        <a:srgbClr val="90B231"/>
      </a:accent4>
      <a:accent5>
        <a:srgbClr val="D11212"/>
      </a:accent5>
      <a:accent6>
        <a:srgbClr val="29A6D0"/>
      </a:accent6>
      <a:hlink>
        <a:srgbClr val="FFFFFF"/>
      </a:hlink>
      <a:folHlink>
        <a:srgbClr val="FFFFFF"/>
      </a:folHlink>
    </a:clrScheme>
    <a:fontScheme name="Beebs">
      <a:majorFont>
        <a:latin typeface="Bebas Neue"/>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a:normAutofit/>
      </a:bodyPr>
      <a:lstStyle>
        <a:defPPr>
          <a:defRPr sz="5400" dirty="0" smtClean="0"/>
        </a:defPPr>
      </a:lstStyle>
    </a:txDef>
  </a:objectDefaults>
  <a:extraClrSchemeLst/>
  <a:extLst>
    <a:ext uri="{05A4C25C-085E-4340-85A3-A5531E510DB2}">
      <thm15:themeFamily xmlns:thm15="http://schemas.microsoft.com/office/thememl/2012/main" name="Beebs" id="{91179063-3614-487E-8EA3-6801FD3802C2}" vid="{608CD3FB-B91B-412F-AB87-9CADDD7EE6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879D259578B454F800920EB1F206FEA" ma:contentTypeVersion="1" ma:contentTypeDescription="Create a new document." ma:contentTypeScope="" ma:versionID="ddf6517ed2952effd0bc1bf8a151a50c">
  <xsd:schema xmlns:xsd="http://www.w3.org/2001/XMLSchema" xmlns:xs="http://www.w3.org/2001/XMLSchema" xmlns:p="http://schemas.microsoft.com/office/2006/metadata/properties" xmlns:ns3="fa79dead-49c1-4507-8847-fc7d7a56abab" targetNamespace="http://schemas.microsoft.com/office/2006/metadata/properties" ma:root="true" ma:fieldsID="855f86892d589ff4b00feb765b9d2558" ns3:_="">
    <xsd:import namespace="fa79dead-49c1-4507-8847-fc7d7a56abab"/>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a79dead-49c1-4507-8847-fc7d7a56abab"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2EBC24F-0FFD-4B87-8243-A3A113A7BFD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a79dead-49c1-4507-8847-fc7d7a56aba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2AC4768-4A3F-49D6-9FEC-4E79DCD97572}">
  <ds:schemaRefs>
    <ds:schemaRef ds:uri="http://purl.org/dc/terms/"/>
    <ds:schemaRef ds:uri="fa79dead-49c1-4507-8847-fc7d7a56abab"/>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346BD6E4-E77F-4098-A500-E70AD023ECE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Beebs</Template>
  <TotalTime>1551</TotalTime>
  <Words>645</Words>
  <Application>Microsoft Office PowerPoint</Application>
  <PresentationFormat>On-screen Show (16:9)</PresentationFormat>
  <Paragraphs>104</Paragraphs>
  <Slides>16</Slides>
  <Notes>5</Notes>
  <HiddenSlides>0</HiddenSlides>
  <MMClips>0</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16</vt:i4>
      </vt:variant>
    </vt:vector>
  </HeadingPairs>
  <TitlesOfParts>
    <vt:vector size="26" baseType="lpstr">
      <vt:lpstr>Segoe Pro Light</vt:lpstr>
      <vt:lpstr>Arial</vt:lpstr>
      <vt:lpstr>Bebas Neue</vt:lpstr>
      <vt:lpstr>Segoe UI Light</vt:lpstr>
      <vt:lpstr>Calibri</vt:lpstr>
      <vt:lpstr>Segoe UI Semibold</vt:lpstr>
      <vt:lpstr>Consolas</vt:lpstr>
      <vt:lpstr>Beebs</vt:lpstr>
      <vt:lpstr>Office Theme</vt:lpstr>
      <vt:lpstr>think-cell Slide</vt:lpstr>
      <vt:lpstr>Microsoft Web</vt:lpstr>
      <vt:lpstr>What is the Microsoft Web Platform</vt:lpstr>
      <vt:lpstr>PowerPoint Presentation</vt:lpstr>
      <vt:lpstr>What is the Microsoft Web Platform</vt:lpstr>
      <vt:lpstr>PowerPoint Presentation</vt:lpstr>
      <vt:lpstr>PowerPoint Presentation</vt:lpstr>
      <vt:lpstr>ASP.NET  https://live.asp.net</vt:lpstr>
      <vt:lpstr>EDGE  Our New Browser</vt:lpstr>
      <vt:lpstr>400 million users will UPGRADE FREE to Windows 10  Edge Will be their default</vt:lpstr>
      <vt:lpstr>Modern.IE</vt:lpstr>
      <vt:lpstr>APPS</vt:lpstr>
      <vt:lpstr>extremely high expectations</vt:lpstr>
      <vt:lpstr>Office</vt:lpstr>
      <vt:lpstr>Azure    </vt:lpstr>
      <vt:lpstr>Who’s in the room?</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WebCamps</dc:title>
  <dc:creator>Martin Beeby</dc:creator>
  <cp:lastModifiedBy>Martin Beeby</cp:lastModifiedBy>
  <cp:revision>55</cp:revision>
  <dcterms:created xsi:type="dcterms:W3CDTF">2014-09-18T20:25:51Z</dcterms:created>
  <dcterms:modified xsi:type="dcterms:W3CDTF">2015-07-28T13:34:41Z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0x010100D879D259578B454F800920EB1F206FEA</vt:lpwstr>
  </property>
  <property fmtid="{D5CDD505-2E9C-101B-9397-08002B2CF9AE}" pid="3" name="IsMyDocuments">
    <vt:bool>true</vt:bool>
  </property>
</Properties>
</file>